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 id="2147484122" r:id="rId2"/>
    <p:sldMasterId id="2147484145" r:id="rId3"/>
    <p:sldMasterId id="2147484157" r:id="rId4"/>
  </p:sldMasterIdLst>
  <p:notesMasterIdLst>
    <p:notesMasterId r:id="rId24"/>
  </p:notesMasterIdLst>
  <p:handoutMasterIdLst>
    <p:handoutMasterId r:id="rId25"/>
  </p:handoutMasterIdLst>
  <p:sldIdLst>
    <p:sldId id="1460" r:id="rId5"/>
    <p:sldId id="4532" r:id="rId6"/>
    <p:sldId id="4511" r:id="rId7"/>
    <p:sldId id="4512" r:id="rId8"/>
    <p:sldId id="4520" r:id="rId9"/>
    <p:sldId id="4513" r:id="rId10"/>
    <p:sldId id="4413" r:id="rId11"/>
    <p:sldId id="4444" r:id="rId12"/>
    <p:sldId id="4445" r:id="rId13"/>
    <p:sldId id="302" r:id="rId14"/>
    <p:sldId id="4416" r:id="rId15"/>
    <p:sldId id="4446" r:id="rId16"/>
    <p:sldId id="4522" r:id="rId17"/>
    <p:sldId id="4533" r:id="rId18"/>
    <p:sldId id="4530" r:id="rId19"/>
    <p:sldId id="4534" r:id="rId20"/>
    <p:sldId id="4535" r:id="rId21"/>
    <p:sldId id="4536" r:id="rId22"/>
    <p:sldId id="4528" r:id="rId23"/>
  </p:sldIdLst>
  <p:sldSz cx="9144000" cy="5143500" type="screen16x9"/>
  <p:notesSz cx="6797675" cy="9926638"/>
  <p:defaultTextStyle>
    <a:defPPr>
      <a:defRPr lang="zh-TW"/>
    </a:defPPr>
    <a:lvl1pPr marL="0" algn="l" defTabSz="911556" rtl="0" eaLnBrk="1" latinLnBrk="0" hangingPunct="1">
      <a:defRPr sz="1800" kern="1200">
        <a:solidFill>
          <a:schemeClr val="tx1"/>
        </a:solidFill>
        <a:latin typeface="+mn-lt"/>
        <a:ea typeface="+mn-ea"/>
        <a:cs typeface="+mn-cs"/>
      </a:defRPr>
    </a:lvl1pPr>
    <a:lvl2pPr marL="455782" algn="l" defTabSz="911556" rtl="0" eaLnBrk="1" latinLnBrk="0" hangingPunct="1">
      <a:defRPr sz="1800" kern="1200">
        <a:solidFill>
          <a:schemeClr val="tx1"/>
        </a:solidFill>
        <a:latin typeface="+mn-lt"/>
        <a:ea typeface="+mn-ea"/>
        <a:cs typeface="+mn-cs"/>
      </a:defRPr>
    </a:lvl2pPr>
    <a:lvl3pPr marL="911556" algn="l" defTabSz="911556" rtl="0" eaLnBrk="1" latinLnBrk="0" hangingPunct="1">
      <a:defRPr sz="1800" kern="1200">
        <a:solidFill>
          <a:schemeClr val="tx1"/>
        </a:solidFill>
        <a:latin typeface="+mn-lt"/>
        <a:ea typeface="+mn-ea"/>
        <a:cs typeface="+mn-cs"/>
      </a:defRPr>
    </a:lvl3pPr>
    <a:lvl4pPr marL="1367340" algn="l" defTabSz="911556" rtl="0" eaLnBrk="1" latinLnBrk="0" hangingPunct="1">
      <a:defRPr sz="1800" kern="1200">
        <a:solidFill>
          <a:schemeClr val="tx1"/>
        </a:solidFill>
        <a:latin typeface="+mn-lt"/>
        <a:ea typeface="+mn-ea"/>
        <a:cs typeface="+mn-cs"/>
      </a:defRPr>
    </a:lvl4pPr>
    <a:lvl5pPr marL="1823120" algn="l" defTabSz="911556" rtl="0" eaLnBrk="1" latinLnBrk="0" hangingPunct="1">
      <a:defRPr sz="1800" kern="1200">
        <a:solidFill>
          <a:schemeClr val="tx1"/>
        </a:solidFill>
        <a:latin typeface="+mn-lt"/>
        <a:ea typeface="+mn-ea"/>
        <a:cs typeface="+mn-cs"/>
      </a:defRPr>
    </a:lvl5pPr>
    <a:lvl6pPr marL="2278900" algn="l" defTabSz="911556" rtl="0" eaLnBrk="1" latinLnBrk="0" hangingPunct="1">
      <a:defRPr sz="1800" kern="1200">
        <a:solidFill>
          <a:schemeClr val="tx1"/>
        </a:solidFill>
        <a:latin typeface="+mn-lt"/>
        <a:ea typeface="+mn-ea"/>
        <a:cs typeface="+mn-cs"/>
      </a:defRPr>
    </a:lvl6pPr>
    <a:lvl7pPr marL="2734678" algn="l" defTabSz="911556" rtl="0" eaLnBrk="1" latinLnBrk="0" hangingPunct="1">
      <a:defRPr sz="1800" kern="1200">
        <a:solidFill>
          <a:schemeClr val="tx1"/>
        </a:solidFill>
        <a:latin typeface="+mn-lt"/>
        <a:ea typeface="+mn-ea"/>
        <a:cs typeface="+mn-cs"/>
      </a:defRPr>
    </a:lvl7pPr>
    <a:lvl8pPr marL="3190454" algn="l" defTabSz="911556" rtl="0" eaLnBrk="1" latinLnBrk="0" hangingPunct="1">
      <a:defRPr sz="1800" kern="1200">
        <a:solidFill>
          <a:schemeClr val="tx1"/>
        </a:solidFill>
        <a:latin typeface="+mn-lt"/>
        <a:ea typeface="+mn-ea"/>
        <a:cs typeface="+mn-cs"/>
      </a:defRPr>
    </a:lvl8pPr>
    <a:lvl9pPr marL="3646236" algn="l" defTabSz="91155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董偉豪" initials="董偉豪" lastIdx="1" clrIdx="0">
    <p:extLst>
      <p:ext uri="{19B8F6BF-5375-455C-9EA6-DF929625EA0E}">
        <p15:presenceInfo xmlns:p15="http://schemas.microsoft.com/office/powerpoint/2012/main" userId="S-1-5-21-18881297-1312234204-184960113-6924" providerId="AD"/>
      </p:ext>
    </p:extLst>
  </p:cmAuthor>
  <p:cmAuthor id="2" name="陳毓蓉" initials="陳毓蓉" lastIdx="1" clrIdx="1">
    <p:extLst>
      <p:ext uri="{19B8F6BF-5375-455C-9EA6-DF929625EA0E}">
        <p15:presenceInfo xmlns:p15="http://schemas.microsoft.com/office/powerpoint/2012/main" userId="S-1-5-21-18881297-1312234204-184960113-82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8B"/>
    <a:srgbClr val="FF9966"/>
    <a:srgbClr val="F5B68B"/>
    <a:srgbClr val="9BB955"/>
    <a:srgbClr val="237DB9"/>
    <a:srgbClr val="15AA96"/>
    <a:srgbClr val="00CC99"/>
    <a:srgbClr val="F19B14"/>
    <a:srgbClr val="F2F2F2"/>
    <a:srgbClr val="DDED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中等深淺樣式 3 - 輔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269D01E-BC32-4049-B463-5C60D7B0CCD2}" styleName="佈景主題樣式 2 - 輔色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7" autoAdjust="0"/>
    <p:restoredTop sz="93883" autoAdjust="0"/>
  </p:normalViewPr>
  <p:slideViewPr>
    <p:cSldViewPr>
      <p:cViewPr varScale="1">
        <p:scale>
          <a:sx n="87" d="100"/>
          <a:sy n="87" d="100"/>
        </p:scale>
        <p:origin x="552" y="64"/>
      </p:cViewPr>
      <p:guideLst>
        <p:guide orient="horz" pos="1620"/>
        <p:guide pos="2880"/>
      </p:guideLst>
    </p:cSldViewPr>
  </p:slideViewPr>
  <p:notesTextViewPr>
    <p:cViewPr>
      <p:scale>
        <a:sx n="150" d="100"/>
        <a:sy n="150" d="100"/>
      </p:scale>
      <p:origin x="0" y="0"/>
    </p:cViewPr>
  </p:notesTextViewPr>
  <p:sorterViewPr>
    <p:cViewPr>
      <p:scale>
        <a:sx n="80" d="100"/>
        <a:sy n="80" d="100"/>
      </p:scale>
      <p:origin x="0" y="0"/>
    </p:cViewPr>
  </p:sorterViewPr>
  <p:notesViewPr>
    <p:cSldViewPr>
      <p:cViewPr varScale="1">
        <p:scale>
          <a:sx n="58" d="100"/>
          <a:sy n="58"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268293C7-EA9D-44E7-9224-8574483AB84B}"/>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a:extLst>
              <a:ext uri="{FF2B5EF4-FFF2-40B4-BE49-F238E27FC236}">
                <a16:creationId xmlns:a16="http://schemas.microsoft.com/office/drawing/2014/main" id="{77F68091-C47D-4C12-9BEB-C39A1398D440}"/>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BFA1B23-3DA6-4EE8-9B8F-3CA9EF461852}" type="datetimeFigureOut">
              <a:rPr lang="zh-TW" altLang="en-US" smtClean="0"/>
              <a:t>2022/9/14</a:t>
            </a:fld>
            <a:endParaRPr lang="zh-TW" altLang="en-US"/>
          </a:p>
        </p:txBody>
      </p:sp>
      <p:sp>
        <p:nvSpPr>
          <p:cNvPr id="4" name="頁尾版面配置區 3">
            <a:extLst>
              <a:ext uri="{FF2B5EF4-FFF2-40B4-BE49-F238E27FC236}">
                <a16:creationId xmlns:a16="http://schemas.microsoft.com/office/drawing/2014/main" id="{EB07312E-B359-4FAE-AEF0-7D41D01721F2}"/>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a:extLst>
              <a:ext uri="{FF2B5EF4-FFF2-40B4-BE49-F238E27FC236}">
                <a16:creationId xmlns:a16="http://schemas.microsoft.com/office/drawing/2014/main" id="{82CEAEBE-E5B1-4303-B565-6AC445E795D5}"/>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EB46DCE-D975-4FE3-8D9B-EBC0763B150B}" type="slidenum">
              <a:rPr lang="zh-TW" altLang="en-US" smtClean="0"/>
              <a:t>‹#›</a:t>
            </a:fld>
            <a:endParaRPr lang="zh-TW" altLang="en-US"/>
          </a:p>
        </p:txBody>
      </p:sp>
    </p:spTree>
    <p:extLst>
      <p:ext uri="{BB962C8B-B14F-4D97-AF65-F5344CB8AC3E}">
        <p14:creationId xmlns:p14="http://schemas.microsoft.com/office/powerpoint/2010/main" val="3264918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5659" cy="496332"/>
          </a:xfrm>
          <a:prstGeom prst="rect">
            <a:avLst/>
          </a:prstGeom>
        </p:spPr>
        <p:txBody>
          <a:bodyPr vert="horz" lIns="91438" tIns="45719" rIns="91438" bIns="45719"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38" tIns="45719" rIns="91438" bIns="45719" rtlCol="0"/>
          <a:lstStyle>
            <a:lvl1pPr algn="r">
              <a:defRPr sz="1200"/>
            </a:lvl1pPr>
          </a:lstStyle>
          <a:p>
            <a:fld id="{2B714D4F-663E-48E5-B5F1-892FCEC3861A}" type="datetimeFigureOut">
              <a:rPr lang="zh-TW" altLang="en-US" smtClean="0"/>
              <a:t>2022/9/13</a:t>
            </a:fld>
            <a:endParaRPr lang="zh-TW" altLang="en-US"/>
          </a:p>
        </p:txBody>
      </p:sp>
      <p:sp>
        <p:nvSpPr>
          <p:cNvPr id="4" name="投影片圖像版面配置區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8" tIns="45719" rIns="91438" bIns="45719" rtlCol="0" anchor="ctr"/>
          <a:lstStyle/>
          <a:p>
            <a:endParaRPr lang="zh-TW" altLang="en-US"/>
          </a:p>
        </p:txBody>
      </p:sp>
      <p:sp>
        <p:nvSpPr>
          <p:cNvPr id="5" name="備忘稿版面配置區 4"/>
          <p:cNvSpPr>
            <a:spLocks noGrp="1"/>
          </p:cNvSpPr>
          <p:nvPr>
            <p:ph type="body" sz="quarter" idx="3"/>
          </p:nvPr>
        </p:nvSpPr>
        <p:spPr>
          <a:xfrm>
            <a:off x="679768" y="4715154"/>
            <a:ext cx="5438140" cy="4466987"/>
          </a:xfrm>
          <a:prstGeom prst="rect">
            <a:avLst/>
          </a:prstGeom>
        </p:spPr>
        <p:txBody>
          <a:bodyPr vert="horz" lIns="91438" tIns="45719" rIns="91438" bIns="45719"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1" y="9428584"/>
            <a:ext cx="2945659" cy="496332"/>
          </a:xfrm>
          <a:prstGeom prst="rect">
            <a:avLst/>
          </a:prstGeom>
        </p:spPr>
        <p:txBody>
          <a:bodyPr vert="horz" lIns="91438" tIns="45719" rIns="91438" bIns="45719"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6332"/>
          </a:xfrm>
          <a:prstGeom prst="rect">
            <a:avLst/>
          </a:prstGeom>
        </p:spPr>
        <p:txBody>
          <a:bodyPr vert="horz" lIns="91438" tIns="45719" rIns="91438" bIns="45719" rtlCol="0" anchor="b"/>
          <a:lstStyle>
            <a:lvl1pPr algn="r">
              <a:defRPr sz="1200"/>
            </a:lvl1pPr>
          </a:lstStyle>
          <a:p>
            <a:fld id="{01FEE057-AEC9-4C2B-B8C2-C33B53CC8A55}" type="slidenum">
              <a:rPr lang="zh-TW" altLang="en-US" smtClean="0"/>
              <a:t>‹#›</a:t>
            </a:fld>
            <a:endParaRPr lang="zh-TW" altLang="en-US"/>
          </a:p>
        </p:txBody>
      </p:sp>
    </p:spTree>
    <p:extLst>
      <p:ext uri="{BB962C8B-B14F-4D97-AF65-F5344CB8AC3E}">
        <p14:creationId xmlns:p14="http://schemas.microsoft.com/office/powerpoint/2010/main" val="1263098058"/>
      </p:ext>
    </p:extLst>
  </p:cSld>
  <p:clrMap bg1="lt1" tx1="dk1" bg2="lt2" tx2="dk2" accent1="accent1" accent2="accent2" accent3="accent3" accent4="accent4" accent5="accent5" accent6="accent6" hlink="hlink" folHlink="folHlink"/>
  <p:notesStyle>
    <a:lvl1pPr marL="0" algn="l" defTabSz="911556" rtl="0" eaLnBrk="1" latinLnBrk="0" hangingPunct="1">
      <a:defRPr sz="1200" kern="1200">
        <a:solidFill>
          <a:schemeClr val="tx1"/>
        </a:solidFill>
        <a:latin typeface="+mn-lt"/>
        <a:ea typeface="+mn-ea"/>
        <a:cs typeface="+mn-cs"/>
      </a:defRPr>
    </a:lvl1pPr>
    <a:lvl2pPr marL="455782" algn="l" defTabSz="911556" rtl="0" eaLnBrk="1" latinLnBrk="0" hangingPunct="1">
      <a:defRPr sz="1200" kern="1200">
        <a:solidFill>
          <a:schemeClr val="tx1"/>
        </a:solidFill>
        <a:latin typeface="+mn-lt"/>
        <a:ea typeface="+mn-ea"/>
        <a:cs typeface="+mn-cs"/>
      </a:defRPr>
    </a:lvl2pPr>
    <a:lvl3pPr marL="911556" algn="l" defTabSz="911556" rtl="0" eaLnBrk="1" latinLnBrk="0" hangingPunct="1">
      <a:defRPr sz="1200" kern="1200">
        <a:solidFill>
          <a:schemeClr val="tx1"/>
        </a:solidFill>
        <a:latin typeface="+mn-lt"/>
        <a:ea typeface="+mn-ea"/>
        <a:cs typeface="+mn-cs"/>
      </a:defRPr>
    </a:lvl3pPr>
    <a:lvl4pPr marL="1367340" algn="l" defTabSz="911556" rtl="0" eaLnBrk="1" latinLnBrk="0" hangingPunct="1">
      <a:defRPr sz="1200" kern="1200">
        <a:solidFill>
          <a:schemeClr val="tx1"/>
        </a:solidFill>
        <a:latin typeface="+mn-lt"/>
        <a:ea typeface="+mn-ea"/>
        <a:cs typeface="+mn-cs"/>
      </a:defRPr>
    </a:lvl4pPr>
    <a:lvl5pPr marL="1823120" algn="l" defTabSz="911556" rtl="0" eaLnBrk="1" latinLnBrk="0" hangingPunct="1">
      <a:defRPr sz="1200" kern="1200">
        <a:solidFill>
          <a:schemeClr val="tx1"/>
        </a:solidFill>
        <a:latin typeface="+mn-lt"/>
        <a:ea typeface="+mn-ea"/>
        <a:cs typeface="+mn-cs"/>
      </a:defRPr>
    </a:lvl5pPr>
    <a:lvl6pPr marL="2278900" algn="l" defTabSz="911556" rtl="0" eaLnBrk="1" latinLnBrk="0" hangingPunct="1">
      <a:defRPr sz="1200" kern="1200">
        <a:solidFill>
          <a:schemeClr val="tx1"/>
        </a:solidFill>
        <a:latin typeface="+mn-lt"/>
        <a:ea typeface="+mn-ea"/>
        <a:cs typeface="+mn-cs"/>
      </a:defRPr>
    </a:lvl6pPr>
    <a:lvl7pPr marL="2734678" algn="l" defTabSz="911556" rtl="0" eaLnBrk="1" latinLnBrk="0" hangingPunct="1">
      <a:defRPr sz="1200" kern="1200">
        <a:solidFill>
          <a:schemeClr val="tx1"/>
        </a:solidFill>
        <a:latin typeface="+mn-lt"/>
        <a:ea typeface="+mn-ea"/>
        <a:cs typeface="+mn-cs"/>
      </a:defRPr>
    </a:lvl7pPr>
    <a:lvl8pPr marL="3190454" algn="l" defTabSz="911556" rtl="0" eaLnBrk="1" latinLnBrk="0" hangingPunct="1">
      <a:defRPr sz="1200" kern="1200">
        <a:solidFill>
          <a:schemeClr val="tx1"/>
        </a:solidFill>
        <a:latin typeface="+mn-lt"/>
        <a:ea typeface="+mn-ea"/>
        <a:cs typeface="+mn-cs"/>
      </a:defRPr>
    </a:lvl8pPr>
    <a:lvl9pPr marL="3646236" algn="l" defTabSz="91155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01FEE057-AEC9-4C2B-B8C2-C33B53CC8A55}" type="slidenum">
              <a:rPr lang="zh-TW" altLang="en-US" smtClean="0"/>
              <a:t>1</a:t>
            </a:fld>
            <a:endParaRPr lang="zh-TW" altLang="en-US"/>
          </a:p>
        </p:txBody>
      </p:sp>
    </p:spTree>
    <p:extLst>
      <p:ext uri="{BB962C8B-B14F-4D97-AF65-F5344CB8AC3E}">
        <p14:creationId xmlns:p14="http://schemas.microsoft.com/office/powerpoint/2010/main" val="206009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01FEE057-AEC9-4C2B-B8C2-C33B53CC8A55}" type="slidenum">
              <a:rPr lang="zh-TW" altLang="en-US" smtClean="0"/>
              <a:t>3</a:t>
            </a:fld>
            <a:endParaRPr lang="zh-TW" altLang="en-US"/>
          </a:p>
        </p:txBody>
      </p:sp>
    </p:spTree>
    <p:extLst>
      <p:ext uri="{BB962C8B-B14F-4D97-AF65-F5344CB8AC3E}">
        <p14:creationId xmlns:p14="http://schemas.microsoft.com/office/powerpoint/2010/main" val="4163340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－＞如果採取甚麼管理系統或標準，提出佐證資料。</a:t>
            </a:r>
            <a:endParaRPr lang="en-US" altLang="zh-TW" dirty="0"/>
          </a:p>
          <a:p>
            <a:r>
              <a:rPr lang="zh-TW" altLang="en-US" dirty="0"/>
              <a:t>－＞若無，你要去告訴我要怎做，如何去應用、如何去保護等等。</a:t>
            </a:r>
            <a:endParaRPr lang="en-US" altLang="zh-TW" dirty="0"/>
          </a:p>
        </p:txBody>
      </p:sp>
      <p:sp>
        <p:nvSpPr>
          <p:cNvPr id="4" name="投影片編號版面配置區 3"/>
          <p:cNvSpPr>
            <a:spLocks noGrp="1"/>
          </p:cNvSpPr>
          <p:nvPr>
            <p:ph type="sldNum" sz="quarter" idx="5"/>
          </p:nvPr>
        </p:nvSpPr>
        <p:spPr/>
        <p:txBody>
          <a:bodyPr/>
          <a:lstStyle/>
          <a:p>
            <a:fld id="{1D1DD18B-3C09-4686-B28D-148442F61243}" type="slidenum">
              <a:rPr lang="zh-TW" altLang="en-US" smtClean="0"/>
              <a:t>11</a:t>
            </a:fld>
            <a:endParaRPr lang="zh-TW" altLang="en-US"/>
          </a:p>
        </p:txBody>
      </p:sp>
    </p:spTree>
    <p:extLst>
      <p:ext uri="{BB962C8B-B14F-4D97-AF65-F5344CB8AC3E}">
        <p14:creationId xmlns:p14="http://schemas.microsoft.com/office/powerpoint/2010/main" val="805279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－＞如果採取甚麼管理系統或標準，提出佐證資料。</a:t>
            </a:r>
            <a:endParaRPr lang="en-US" altLang="zh-TW" dirty="0"/>
          </a:p>
          <a:p>
            <a:r>
              <a:rPr lang="zh-TW" altLang="en-US" dirty="0"/>
              <a:t>－＞若無，你要去告訴我要怎做，如何去應用、如何去保護等等。</a:t>
            </a:r>
            <a:endParaRPr lang="en-US" altLang="zh-TW" dirty="0"/>
          </a:p>
        </p:txBody>
      </p:sp>
      <p:sp>
        <p:nvSpPr>
          <p:cNvPr id="4" name="投影片編號版面配置區 3"/>
          <p:cNvSpPr>
            <a:spLocks noGrp="1"/>
          </p:cNvSpPr>
          <p:nvPr>
            <p:ph type="sldNum" sz="quarter" idx="5"/>
          </p:nvPr>
        </p:nvSpPr>
        <p:spPr/>
        <p:txBody>
          <a:bodyPr/>
          <a:lstStyle/>
          <a:p>
            <a:fld id="{1D1DD18B-3C09-4686-B28D-148442F61243}" type="slidenum">
              <a:rPr lang="zh-TW" altLang="en-US" smtClean="0"/>
              <a:t>12</a:t>
            </a:fld>
            <a:endParaRPr lang="zh-TW" altLang="en-US"/>
          </a:p>
        </p:txBody>
      </p:sp>
    </p:spTree>
    <p:extLst>
      <p:ext uri="{BB962C8B-B14F-4D97-AF65-F5344CB8AC3E}">
        <p14:creationId xmlns:p14="http://schemas.microsoft.com/office/powerpoint/2010/main" val="252365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BCB5F5-DC77-4C65-8216-FAB2599492C7}"/>
              </a:ext>
            </a:extLst>
          </p:cNvPr>
          <p:cNvSpPr>
            <a:spLocks noGrp="1"/>
          </p:cNvSpPr>
          <p:nvPr>
            <p:ph type="ctrTitle"/>
          </p:nvPr>
        </p:nvSpPr>
        <p:spPr>
          <a:xfrm>
            <a:off x="1143000" y="841375"/>
            <a:ext cx="6858000" cy="17907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D5851E8B-E2A9-4424-97E9-0AC9A2D2A471}"/>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67D59E6B-161F-4FAD-ACBA-FE6C4F1E0608}"/>
              </a:ext>
            </a:extLst>
          </p:cNvPr>
          <p:cNvSpPr>
            <a:spLocks noGrp="1"/>
          </p:cNvSpPr>
          <p:nvPr>
            <p:ph type="dt" sz="half" idx="10"/>
          </p:nvPr>
        </p:nvSpPr>
        <p:spPr/>
        <p:txBody>
          <a:bodyPr/>
          <a:lstStyle/>
          <a:p>
            <a:fld id="{D4D02C36-174B-4C9E-9FDD-F3A8715B5454}"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666F2213-EF16-4975-930E-83E0E6957C1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F69EF02-3D46-4BBB-A99D-ED29B07A3DBA}"/>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140991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B43822A-53E9-4FA6-BB8A-E5044586A080}"/>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10B3219A-2B11-4BC9-B4A4-10E400DC6C25}"/>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5FA457B-4146-488F-B893-3881C8FF84E2}"/>
              </a:ext>
            </a:extLst>
          </p:cNvPr>
          <p:cNvSpPr>
            <a:spLocks noGrp="1"/>
          </p:cNvSpPr>
          <p:nvPr>
            <p:ph type="dt" sz="half" idx="10"/>
          </p:nvPr>
        </p:nvSpPr>
        <p:spPr/>
        <p:txBody>
          <a:bodyPr/>
          <a:lstStyle/>
          <a:p>
            <a:fld id="{A5DD3C3C-F0A8-42DF-AFC5-17F8AB6BABBD}"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D75577D8-1AE4-47E4-9341-7B6EAFA2736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8ACBBF0-D847-41CE-A7FD-47C73D870B6A}"/>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247489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8AB25998-3852-4015-BA0D-9E1AD28C2B4A}"/>
              </a:ext>
            </a:extLst>
          </p:cNvPr>
          <p:cNvSpPr>
            <a:spLocks noGrp="1"/>
          </p:cNvSpPr>
          <p:nvPr>
            <p:ph type="title" orient="vert"/>
          </p:nvPr>
        </p:nvSpPr>
        <p:spPr>
          <a:xfrm>
            <a:off x="6543675" y="274638"/>
            <a:ext cx="1971675" cy="4357687"/>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F4701EB4-5906-4066-BE5C-D73CD9FA391C}"/>
              </a:ext>
            </a:extLst>
          </p:cNvPr>
          <p:cNvSpPr>
            <a:spLocks noGrp="1"/>
          </p:cNvSpPr>
          <p:nvPr>
            <p:ph type="body" orient="vert" idx="1"/>
          </p:nvPr>
        </p:nvSpPr>
        <p:spPr>
          <a:xfrm>
            <a:off x="628650" y="274638"/>
            <a:ext cx="5762625" cy="435768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4A2361D-705B-4027-A530-1FFBA8EA6EA9}"/>
              </a:ext>
            </a:extLst>
          </p:cNvPr>
          <p:cNvSpPr>
            <a:spLocks noGrp="1"/>
          </p:cNvSpPr>
          <p:nvPr>
            <p:ph type="dt" sz="half" idx="10"/>
          </p:nvPr>
        </p:nvSpPr>
        <p:spPr/>
        <p:txBody>
          <a:bodyPr/>
          <a:lstStyle/>
          <a:p>
            <a:fld id="{43D66BF9-76EC-4062-9F1A-85718A63B941}"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154F173A-DE6B-42FE-AC9E-6F2DC86479E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2052F9E8-592D-4F74-8227-F5926A6D8B2B}"/>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2484468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tx">
  <p:cSld name="Blank">
    <p:spTree>
      <p:nvGrpSpPr>
        <p:cNvPr id="1" name="Shape 185"/>
        <p:cNvGrpSpPr/>
        <p:nvPr/>
      </p:nvGrpSpPr>
      <p:grpSpPr>
        <a:xfrm>
          <a:off x="0" y="0"/>
          <a:ext cx="0" cy="0"/>
          <a:chOff x="0" y="0"/>
          <a:chExt cx="0" cy="0"/>
        </a:xfrm>
      </p:grpSpPr>
      <p:sp>
        <p:nvSpPr>
          <p:cNvPr id="186" name="Google Shape;186;p42"/>
          <p:cNvSpPr txBox="1">
            <a:spLocks noGrp="1"/>
          </p:cNvSpPr>
          <p:nvPr>
            <p:ph type="sldNum" idx="12"/>
          </p:nvPr>
        </p:nvSpPr>
        <p:spPr>
          <a:xfrm>
            <a:off x="7078022" y="4850902"/>
            <a:ext cx="2057400" cy="27463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1050"/>
              <a:buFont typeface="Calibri"/>
              <a:buNone/>
              <a:defRPr sz="1050" b="0" i="0" u="none" strike="noStrike" cap="none">
                <a:solidFill>
                  <a:srgbClr val="888888"/>
                </a:solidFill>
                <a:latin typeface="Calibri"/>
                <a:ea typeface="Calibri"/>
                <a:cs typeface="Calibri"/>
                <a:sym typeface="Calibri"/>
              </a:defRPr>
            </a:lvl9pPr>
          </a:lstStyle>
          <a:p>
            <a:fld id="{00000000-1234-1234-1234-123412341234}" type="slidenum">
              <a:rPr lang="en-US" altLang="zh-TW" smtClean="0"/>
              <a:pPr/>
              <a:t>‹#›</a:t>
            </a:fld>
            <a:endParaRPr lang="zh-TW" altLang="en-US"/>
          </a:p>
        </p:txBody>
      </p:sp>
    </p:spTree>
    <p:extLst>
      <p:ext uri="{BB962C8B-B14F-4D97-AF65-F5344CB8AC3E}">
        <p14:creationId xmlns:p14="http://schemas.microsoft.com/office/powerpoint/2010/main" val="3663375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7F41875-E840-4C94-BE65-88820223F072}"/>
              </a:ext>
            </a:extLst>
          </p:cNvPr>
          <p:cNvSpPr>
            <a:spLocks noGrp="1"/>
          </p:cNvSpPr>
          <p:nvPr>
            <p:ph type="ctrTitle"/>
          </p:nvPr>
        </p:nvSpPr>
        <p:spPr>
          <a:xfrm>
            <a:off x="1143000" y="841375"/>
            <a:ext cx="6858000" cy="17907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1C3AECB8-D872-45D7-8676-AFD116FBAFF7}"/>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DFBDFF13-1EBB-48F0-9DD0-440BC0E3E2F6}"/>
              </a:ext>
            </a:extLst>
          </p:cNvPr>
          <p:cNvSpPr>
            <a:spLocks noGrp="1"/>
          </p:cNvSpPr>
          <p:nvPr>
            <p:ph type="dt" sz="half" idx="10"/>
          </p:nvPr>
        </p:nvSpPr>
        <p:spPr/>
        <p:txBody>
          <a:bodyPr/>
          <a:lstStyle/>
          <a:p>
            <a:fld id="{86B47852-6815-4CE9-8229-91623AC11F2D}"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876B98D3-BE1A-455A-8743-D863016D226C}"/>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5D6900CB-8043-4495-8EBF-12F6753D627D}"/>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769959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0BFC7C-8C03-4622-9F52-FDC01BDE41D2}"/>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6F8E4346-7940-4A47-A5B2-BD685EF52A1A}"/>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580BD23-04C8-400F-9AA6-8C3EB589BA49}"/>
              </a:ext>
            </a:extLst>
          </p:cNvPr>
          <p:cNvSpPr>
            <a:spLocks noGrp="1"/>
          </p:cNvSpPr>
          <p:nvPr>
            <p:ph type="dt" sz="half" idx="10"/>
          </p:nvPr>
        </p:nvSpPr>
        <p:spPr/>
        <p:txBody>
          <a:bodyPr/>
          <a:lstStyle/>
          <a:p>
            <a:fld id="{BC95AA75-4E86-4313-A89D-6DCD318FDB4C}"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996AE965-1856-470A-A974-2AAC5FFF4EFE}"/>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F532CFCF-B7EB-421B-8CEE-A3FCAB6A39BD}"/>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79978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6BDE9B-F632-4019-9FF8-57FEB050D732}"/>
              </a:ext>
            </a:extLst>
          </p:cNvPr>
          <p:cNvSpPr>
            <a:spLocks noGrp="1"/>
          </p:cNvSpPr>
          <p:nvPr>
            <p:ph type="title"/>
          </p:nvPr>
        </p:nvSpPr>
        <p:spPr>
          <a:xfrm>
            <a:off x="623888" y="1282700"/>
            <a:ext cx="7886700" cy="2139950"/>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C2B1FFD0-FF2F-40CE-AF75-E31377C17B08}"/>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566ADAF8-226F-4027-BAAD-1E68F7F5BFBC}"/>
              </a:ext>
            </a:extLst>
          </p:cNvPr>
          <p:cNvSpPr>
            <a:spLocks noGrp="1"/>
          </p:cNvSpPr>
          <p:nvPr>
            <p:ph type="dt" sz="half" idx="10"/>
          </p:nvPr>
        </p:nvSpPr>
        <p:spPr/>
        <p:txBody>
          <a:bodyPr/>
          <a:lstStyle/>
          <a:p>
            <a:fld id="{20AC9177-B38E-44DE-9F7C-F27BA9ABE394}"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8993C2C6-F191-49ED-AD7D-0B3CE0D1B7EE}"/>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6292D841-7C2B-458E-8481-8E51FE563A6E}"/>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366219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5E7F44F-5AFE-465D-93CA-48AB9729230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4271F68-B17F-41C3-B156-C51C7FAE36FF}"/>
              </a:ext>
            </a:extLst>
          </p:cNvPr>
          <p:cNvSpPr>
            <a:spLocks noGrp="1"/>
          </p:cNvSpPr>
          <p:nvPr>
            <p:ph sz="half" idx="1"/>
          </p:nvPr>
        </p:nvSpPr>
        <p:spPr>
          <a:xfrm>
            <a:off x="62865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EE26F36-E87F-447C-AC93-05EF7ED22A59}"/>
              </a:ext>
            </a:extLst>
          </p:cNvPr>
          <p:cNvSpPr>
            <a:spLocks noGrp="1"/>
          </p:cNvSpPr>
          <p:nvPr>
            <p:ph sz="half" idx="2"/>
          </p:nvPr>
        </p:nvSpPr>
        <p:spPr>
          <a:xfrm>
            <a:off x="464820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63B4EC6-1AAE-4719-B91A-EA5FD06232C9}"/>
              </a:ext>
            </a:extLst>
          </p:cNvPr>
          <p:cNvSpPr>
            <a:spLocks noGrp="1"/>
          </p:cNvSpPr>
          <p:nvPr>
            <p:ph type="dt" sz="half" idx="10"/>
          </p:nvPr>
        </p:nvSpPr>
        <p:spPr/>
        <p:txBody>
          <a:bodyPr/>
          <a:lstStyle/>
          <a:p>
            <a:fld id="{A78AECED-6C19-43F8-98EA-2E816DDD499A}" type="datetime1">
              <a:rPr lang="zh-TW" altLang="en-US" smtClean="0"/>
              <a:t>2022/9/13</a:t>
            </a:fld>
            <a:endParaRPr lang="zh-TW" altLang="en-US"/>
          </a:p>
        </p:txBody>
      </p:sp>
      <p:sp>
        <p:nvSpPr>
          <p:cNvPr id="6" name="頁尾版面配置區 5">
            <a:extLst>
              <a:ext uri="{FF2B5EF4-FFF2-40B4-BE49-F238E27FC236}">
                <a16:creationId xmlns:a16="http://schemas.microsoft.com/office/drawing/2014/main" id="{E4158991-9B35-4814-AC05-5C4DC842A6C7}"/>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427DF7F4-4EA8-4F45-B01F-EE1362B0D831}"/>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780094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FA8B4A-8967-478C-8559-C55CB75D79A2}"/>
              </a:ext>
            </a:extLst>
          </p:cNvPr>
          <p:cNvSpPr>
            <a:spLocks noGrp="1"/>
          </p:cNvSpPr>
          <p:nvPr>
            <p:ph type="title"/>
          </p:nvPr>
        </p:nvSpPr>
        <p:spPr>
          <a:xfrm>
            <a:off x="630238" y="274638"/>
            <a:ext cx="7886700" cy="993775"/>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F35BF872-9EF5-4794-AF29-0585FF2F9FBE}"/>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BA4E0313-C668-46DD-852A-F197EFEBEEBA}"/>
              </a:ext>
            </a:extLst>
          </p:cNvPr>
          <p:cNvSpPr>
            <a:spLocks noGrp="1"/>
          </p:cNvSpPr>
          <p:nvPr>
            <p:ph sz="half" idx="2"/>
          </p:nvPr>
        </p:nvSpPr>
        <p:spPr>
          <a:xfrm>
            <a:off x="630238" y="1879600"/>
            <a:ext cx="3868737"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B8BD4052-B445-4358-B7F5-D212EA5E8FD1}"/>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D3F7B1AF-1039-4762-AE56-F33524CEF2E4}"/>
              </a:ext>
            </a:extLst>
          </p:cNvPr>
          <p:cNvSpPr>
            <a:spLocks noGrp="1"/>
          </p:cNvSpPr>
          <p:nvPr>
            <p:ph sz="quarter" idx="4"/>
          </p:nvPr>
        </p:nvSpPr>
        <p:spPr>
          <a:xfrm>
            <a:off x="4629150" y="1879600"/>
            <a:ext cx="3887788"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F9EAE71-3F10-4C67-8D91-7CC95220B769}"/>
              </a:ext>
            </a:extLst>
          </p:cNvPr>
          <p:cNvSpPr>
            <a:spLocks noGrp="1"/>
          </p:cNvSpPr>
          <p:nvPr>
            <p:ph type="dt" sz="half" idx="10"/>
          </p:nvPr>
        </p:nvSpPr>
        <p:spPr/>
        <p:txBody>
          <a:bodyPr/>
          <a:lstStyle/>
          <a:p>
            <a:fld id="{758571FC-6D36-4CB8-999D-DB37AC5C6697}" type="datetime1">
              <a:rPr lang="zh-TW" altLang="en-US" smtClean="0"/>
              <a:t>2022/9/13</a:t>
            </a:fld>
            <a:endParaRPr lang="zh-TW" altLang="en-US"/>
          </a:p>
        </p:txBody>
      </p:sp>
      <p:sp>
        <p:nvSpPr>
          <p:cNvPr id="8" name="頁尾版面配置區 7">
            <a:extLst>
              <a:ext uri="{FF2B5EF4-FFF2-40B4-BE49-F238E27FC236}">
                <a16:creationId xmlns:a16="http://schemas.microsoft.com/office/drawing/2014/main" id="{2C270000-C5CF-4715-9E24-AE8F95830788}"/>
              </a:ext>
            </a:extLst>
          </p:cNvPr>
          <p:cNvSpPr>
            <a:spLocks noGrp="1"/>
          </p:cNvSpPr>
          <p:nvPr>
            <p:ph type="ftr" sz="quarter" idx="11"/>
          </p:nvPr>
        </p:nvSpPr>
        <p:spPr/>
        <p:txBody>
          <a:bodyPr/>
          <a:lstStyle/>
          <a:p>
            <a:endParaRPr lang="zh-TW" altLang="en-US"/>
          </a:p>
        </p:txBody>
      </p:sp>
      <p:sp>
        <p:nvSpPr>
          <p:cNvPr id="10" name="投影片編號版面配置區 5">
            <a:extLst>
              <a:ext uri="{FF2B5EF4-FFF2-40B4-BE49-F238E27FC236}">
                <a16:creationId xmlns:a16="http://schemas.microsoft.com/office/drawing/2014/main" id="{32BAFA42-BD5D-42C4-8F69-508538D2E77A}"/>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649054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7725BF-8712-4B84-A596-18BFB9581BC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C1C2C32E-215F-4F37-8BAC-E0AE73B20A28}"/>
              </a:ext>
            </a:extLst>
          </p:cNvPr>
          <p:cNvSpPr>
            <a:spLocks noGrp="1"/>
          </p:cNvSpPr>
          <p:nvPr>
            <p:ph type="dt" sz="half" idx="10"/>
          </p:nvPr>
        </p:nvSpPr>
        <p:spPr/>
        <p:txBody>
          <a:bodyPr/>
          <a:lstStyle/>
          <a:p>
            <a:fld id="{24E298EB-26D1-4674-AE75-814A8A63A90A}" type="datetime1">
              <a:rPr lang="zh-TW" altLang="en-US" smtClean="0"/>
              <a:t>2022/9/13</a:t>
            </a:fld>
            <a:endParaRPr lang="zh-TW" altLang="en-US"/>
          </a:p>
        </p:txBody>
      </p:sp>
      <p:sp>
        <p:nvSpPr>
          <p:cNvPr id="4" name="頁尾版面配置區 3">
            <a:extLst>
              <a:ext uri="{FF2B5EF4-FFF2-40B4-BE49-F238E27FC236}">
                <a16:creationId xmlns:a16="http://schemas.microsoft.com/office/drawing/2014/main" id="{15BA2C8D-2247-419A-A600-7C6A46022B4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8611C73-5611-49E7-A9B6-A4ED6D81BE7C}"/>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33113692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E76A3EA6-7510-4645-A8F7-95B128BC06A7}"/>
              </a:ext>
            </a:extLst>
          </p:cNvPr>
          <p:cNvSpPr>
            <a:spLocks noGrp="1"/>
          </p:cNvSpPr>
          <p:nvPr>
            <p:ph type="dt" sz="half" idx="10"/>
          </p:nvPr>
        </p:nvSpPr>
        <p:spPr/>
        <p:txBody>
          <a:bodyPr/>
          <a:lstStyle/>
          <a:p>
            <a:fld id="{E61EA92E-2FE8-4D3B-8EA1-771A8083E18D}" type="datetime1">
              <a:rPr lang="zh-TW" altLang="en-US" smtClean="0"/>
              <a:t>2022/9/13</a:t>
            </a:fld>
            <a:endParaRPr lang="zh-TW" altLang="en-US"/>
          </a:p>
        </p:txBody>
      </p:sp>
      <p:sp>
        <p:nvSpPr>
          <p:cNvPr id="3" name="頁尾版面配置區 2">
            <a:extLst>
              <a:ext uri="{FF2B5EF4-FFF2-40B4-BE49-F238E27FC236}">
                <a16:creationId xmlns:a16="http://schemas.microsoft.com/office/drawing/2014/main" id="{F9CDFFEE-78F9-43E3-AF15-1C60EE5D4754}"/>
              </a:ext>
            </a:extLst>
          </p:cNvPr>
          <p:cNvSpPr>
            <a:spLocks noGrp="1"/>
          </p:cNvSpPr>
          <p:nvPr>
            <p:ph type="ftr" sz="quarter" idx="11"/>
          </p:nvPr>
        </p:nvSpPr>
        <p:spPr/>
        <p:txBody>
          <a:bodyPr/>
          <a:lstStyle/>
          <a:p>
            <a:endParaRPr lang="zh-TW" altLang="en-US"/>
          </a:p>
        </p:txBody>
      </p:sp>
      <p:sp>
        <p:nvSpPr>
          <p:cNvPr id="5" name="投影片編號版面配置區 5">
            <a:extLst>
              <a:ext uri="{FF2B5EF4-FFF2-40B4-BE49-F238E27FC236}">
                <a16:creationId xmlns:a16="http://schemas.microsoft.com/office/drawing/2014/main" id="{BDFAA5AD-C259-4A3A-A854-0BE8C04283B8}"/>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2814438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1A1ED9-1185-4194-8FAF-0EF3F9291FE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3A58E15-78D9-4EA5-A85F-8A38B35E67D5}"/>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3DD82B2-12A8-4377-98FE-238DE1D9A163}"/>
              </a:ext>
            </a:extLst>
          </p:cNvPr>
          <p:cNvSpPr>
            <a:spLocks noGrp="1"/>
          </p:cNvSpPr>
          <p:nvPr>
            <p:ph type="dt" sz="half" idx="10"/>
          </p:nvPr>
        </p:nvSpPr>
        <p:spPr/>
        <p:txBody>
          <a:bodyPr/>
          <a:lstStyle/>
          <a:p>
            <a:fld id="{4428092A-AA6C-427F-8425-6508F84866DA}"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F9B80348-B2B6-4D9F-BDBA-F4C1A7E5E06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A128726-8469-4E2F-B456-96CFE4F0B4C9}"/>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4135636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A158A2-4529-4966-81D4-26E307A7BEA5}"/>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DC9F989E-78C3-469B-9AC3-2CA45D42FA7C}"/>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69E78751-F063-4D3A-808D-3DC53160F30D}"/>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464FAE92-BAAE-43B7-9179-E4238208D44D}"/>
              </a:ext>
            </a:extLst>
          </p:cNvPr>
          <p:cNvSpPr>
            <a:spLocks noGrp="1"/>
          </p:cNvSpPr>
          <p:nvPr>
            <p:ph type="dt" sz="half" idx="10"/>
          </p:nvPr>
        </p:nvSpPr>
        <p:spPr/>
        <p:txBody>
          <a:bodyPr/>
          <a:lstStyle/>
          <a:p>
            <a:fld id="{C25DFF0A-E5F1-4013-96F9-AE09FFDEDB6D}" type="datetime1">
              <a:rPr lang="zh-TW" altLang="en-US" smtClean="0"/>
              <a:t>2022/9/13</a:t>
            </a:fld>
            <a:endParaRPr lang="zh-TW" altLang="en-US"/>
          </a:p>
        </p:txBody>
      </p:sp>
      <p:sp>
        <p:nvSpPr>
          <p:cNvPr id="6" name="頁尾版面配置區 5">
            <a:extLst>
              <a:ext uri="{FF2B5EF4-FFF2-40B4-BE49-F238E27FC236}">
                <a16:creationId xmlns:a16="http://schemas.microsoft.com/office/drawing/2014/main" id="{ADB8A1C4-D7AF-4535-827B-58FC42F24037}"/>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9DC5A90D-6D7F-4A16-877B-101C1F72FDBE}"/>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2213410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0A534D-4483-4782-AB38-31F69E21AE49}"/>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6392CEC4-2167-4BEE-AAF3-402DAC7DED43}"/>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4883331A-A896-46AB-A02B-683806CBF832}"/>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F6E69BC4-85DB-4A8C-8D55-2AA41FFFC5A4}"/>
              </a:ext>
            </a:extLst>
          </p:cNvPr>
          <p:cNvSpPr>
            <a:spLocks noGrp="1"/>
          </p:cNvSpPr>
          <p:nvPr>
            <p:ph type="dt" sz="half" idx="10"/>
          </p:nvPr>
        </p:nvSpPr>
        <p:spPr/>
        <p:txBody>
          <a:bodyPr/>
          <a:lstStyle/>
          <a:p>
            <a:fld id="{D9FD8546-8EAC-49CB-AB4D-A96BDC065362}" type="datetime1">
              <a:rPr lang="zh-TW" altLang="en-US" smtClean="0"/>
              <a:t>2022/9/13</a:t>
            </a:fld>
            <a:endParaRPr lang="zh-TW" altLang="en-US"/>
          </a:p>
        </p:txBody>
      </p:sp>
      <p:sp>
        <p:nvSpPr>
          <p:cNvPr id="6" name="頁尾版面配置區 5">
            <a:extLst>
              <a:ext uri="{FF2B5EF4-FFF2-40B4-BE49-F238E27FC236}">
                <a16:creationId xmlns:a16="http://schemas.microsoft.com/office/drawing/2014/main" id="{088A5D96-7BB5-412C-BB51-9BE297067452}"/>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374C4BBE-7D93-4F7F-B847-14690088B3FC}"/>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30186422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600BCD-90BA-48D5-9412-86875BD1A2CA}"/>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1CF50CE-C342-4C33-93F6-56E31B51F828}"/>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819640E-03CB-41CC-9E17-8D5E0DF0627D}"/>
              </a:ext>
            </a:extLst>
          </p:cNvPr>
          <p:cNvSpPr>
            <a:spLocks noGrp="1"/>
          </p:cNvSpPr>
          <p:nvPr>
            <p:ph type="dt" sz="half" idx="10"/>
          </p:nvPr>
        </p:nvSpPr>
        <p:spPr/>
        <p:txBody>
          <a:bodyPr/>
          <a:lstStyle/>
          <a:p>
            <a:fld id="{3B84EAA4-35F9-4B5C-AC69-5DEE138BD772}"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B7750378-CF3E-45EC-9D44-D00E2D5FA1A4}"/>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4101C949-0497-401B-9943-1FC101456BD3}"/>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40153660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F835322C-E348-4913-B030-7B8B00ABEE6F}"/>
              </a:ext>
            </a:extLst>
          </p:cNvPr>
          <p:cNvSpPr>
            <a:spLocks noGrp="1"/>
          </p:cNvSpPr>
          <p:nvPr>
            <p:ph type="title" orient="vert"/>
          </p:nvPr>
        </p:nvSpPr>
        <p:spPr>
          <a:xfrm>
            <a:off x="6543675" y="274638"/>
            <a:ext cx="1971675" cy="4357687"/>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417D5A79-517A-4A96-88FF-A91C58DA27EA}"/>
              </a:ext>
            </a:extLst>
          </p:cNvPr>
          <p:cNvSpPr>
            <a:spLocks noGrp="1"/>
          </p:cNvSpPr>
          <p:nvPr>
            <p:ph type="body" orient="vert" idx="1"/>
          </p:nvPr>
        </p:nvSpPr>
        <p:spPr>
          <a:xfrm>
            <a:off x="628650" y="274638"/>
            <a:ext cx="5762625" cy="435768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D0B329F-20C3-44EE-9328-F6DB266EF3D9}"/>
              </a:ext>
            </a:extLst>
          </p:cNvPr>
          <p:cNvSpPr>
            <a:spLocks noGrp="1"/>
          </p:cNvSpPr>
          <p:nvPr>
            <p:ph type="dt" sz="half" idx="10"/>
          </p:nvPr>
        </p:nvSpPr>
        <p:spPr/>
        <p:txBody>
          <a:bodyPr/>
          <a:lstStyle/>
          <a:p>
            <a:fld id="{2C6A36F7-EBC5-48BB-A212-A26438645F4A}"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484984C8-5BAC-463D-AC32-9077A8F69AB9}"/>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2E766AD6-753F-4533-BE31-F5AE8B4719A6}"/>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42459536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8613"/>
            <a:ext cx="7772400" cy="1101725"/>
          </a:xfrm>
        </p:spPr>
        <p:txBody>
          <a:bodyPr/>
          <a:lstStyle/>
          <a:p>
            <a:r>
              <a:rPr lang="zh-TW" altLang="en-US"/>
              <a:t>按一下以編輯母片標題樣式</a:t>
            </a:r>
          </a:p>
        </p:txBody>
      </p:sp>
      <p:sp>
        <p:nvSpPr>
          <p:cNvPr id="3" name="副標題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F6234845-951B-4342-BFA1-4120ED42F358}"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6278413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1289C2D0-129F-447F-B584-9B3433559D64}"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9981974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5"/>
            <a:ext cx="7772400" cy="1022350"/>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DF82DB58-D1CE-4623-9FD2-42FF464B3ECB}"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7105572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59BB8317-1923-485B-B9C6-B522D7F09486}"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22570921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56F6E7B2-2A56-4B0C-A039-C4F0B6DC4664}"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TW"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0491640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D29F7391-688B-4582-957D-457F01481184}"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TW"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72449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E0B023-361B-42C3-B03B-521ABB952BA2}"/>
              </a:ext>
            </a:extLst>
          </p:cNvPr>
          <p:cNvSpPr>
            <a:spLocks noGrp="1"/>
          </p:cNvSpPr>
          <p:nvPr>
            <p:ph type="title"/>
          </p:nvPr>
        </p:nvSpPr>
        <p:spPr>
          <a:xfrm>
            <a:off x="623888" y="1282700"/>
            <a:ext cx="7886700" cy="2139950"/>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59470AD4-655C-4E4F-B643-B7F7CD5A43E1}"/>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D973D5B0-A247-45B6-81B4-24BD7D299A10}"/>
              </a:ext>
            </a:extLst>
          </p:cNvPr>
          <p:cNvSpPr>
            <a:spLocks noGrp="1"/>
          </p:cNvSpPr>
          <p:nvPr>
            <p:ph type="dt" sz="half" idx="10"/>
          </p:nvPr>
        </p:nvSpPr>
        <p:spPr/>
        <p:txBody>
          <a:bodyPr/>
          <a:lstStyle/>
          <a:p>
            <a:fld id="{27C1BDAC-D62F-4DCD-916D-EED2FA8E9890}"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27424EFC-49C0-4ECE-8A6F-0754E67D3E9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F457059-5323-43C8-A5BA-EFED728AE9EA}"/>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19602767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D90992B-E690-4629-A2ED-62FFA16200A3}"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TW"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3300514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3008313" cy="871537"/>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38F7352-7D8B-41FD-B0D7-92185132CD1F}"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8592701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450"/>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52FAAB6-C203-4988-BCFC-F5F53A8BDCE0}"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TW"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41075905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9104B684-E115-4D6A-B70C-6B2FF3CBD71D}"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30897675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6375"/>
            <a:ext cx="2057400" cy="438785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06375"/>
            <a:ext cx="6019800" cy="438785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2C500922-3BAF-4FB0-A775-6E802E49609B}"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spTree>
    <p:extLst>
      <p:ext uri="{BB962C8B-B14F-4D97-AF65-F5344CB8AC3E}">
        <p14:creationId xmlns:p14="http://schemas.microsoft.com/office/powerpoint/2010/main" val="7676275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7F41875-E840-4C94-BE65-88820223F072}"/>
              </a:ext>
            </a:extLst>
          </p:cNvPr>
          <p:cNvSpPr>
            <a:spLocks noGrp="1"/>
          </p:cNvSpPr>
          <p:nvPr>
            <p:ph type="ctrTitle"/>
          </p:nvPr>
        </p:nvSpPr>
        <p:spPr>
          <a:xfrm>
            <a:off x="1143000" y="841375"/>
            <a:ext cx="6858000" cy="17907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1C3AECB8-D872-45D7-8676-AFD116FBAFF7}"/>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DFBDFF13-1EBB-48F0-9DD0-440BC0E3E2F6}"/>
              </a:ext>
            </a:extLst>
          </p:cNvPr>
          <p:cNvSpPr>
            <a:spLocks noGrp="1"/>
          </p:cNvSpPr>
          <p:nvPr>
            <p:ph type="dt" sz="half" idx="10"/>
          </p:nvPr>
        </p:nvSpPr>
        <p:spPr/>
        <p:txBody>
          <a:bodyPr/>
          <a:lstStyle/>
          <a:p>
            <a:fld id="{5753302F-EB5F-4673-BCAA-CE6ACCE06B35}"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876B98D3-BE1A-455A-8743-D863016D226C}"/>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5D6900CB-8043-4495-8EBF-12F6753D627D}"/>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8348195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0BFC7C-8C03-4622-9F52-FDC01BDE41D2}"/>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6F8E4346-7940-4A47-A5B2-BD685EF52A1A}"/>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580BD23-04C8-400F-9AA6-8C3EB589BA49}"/>
              </a:ext>
            </a:extLst>
          </p:cNvPr>
          <p:cNvSpPr>
            <a:spLocks noGrp="1"/>
          </p:cNvSpPr>
          <p:nvPr>
            <p:ph type="dt" sz="half" idx="10"/>
          </p:nvPr>
        </p:nvSpPr>
        <p:spPr/>
        <p:txBody>
          <a:bodyPr/>
          <a:lstStyle/>
          <a:p>
            <a:fld id="{D6A0D569-FA4E-4E71-82E2-29AD3609604C}"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996AE965-1856-470A-A974-2AAC5FFF4EFE}"/>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F532CFCF-B7EB-421B-8CEE-A3FCAB6A39BD}"/>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29743732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6BDE9B-F632-4019-9FF8-57FEB050D732}"/>
              </a:ext>
            </a:extLst>
          </p:cNvPr>
          <p:cNvSpPr>
            <a:spLocks noGrp="1"/>
          </p:cNvSpPr>
          <p:nvPr>
            <p:ph type="title"/>
          </p:nvPr>
        </p:nvSpPr>
        <p:spPr>
          <a:xfrm>
            <a:off x="623888" y="1282700"/>
            <a:ext cx="7886700" cy="2139950"/>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C2B1FFD0-FF2F-40CE-AF75-E31377C17B08}"/>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566ADAF8-226F-4027-BAAD-1E68F7F5BFBC}"/>
              </a:ext>
            </a:extLst>
          </p:cNvPr>
          <p:cNvSpPr>
            <a:spLocks noGrp="1"/>
          </p:cNvSpPr>
          <p:nvPr>
            <p:ph type="dt" sz="half" idx="10"/>
          </p:nvPr>
        </p:nvSpPr>
        <p:spPr/>
        <p:txBody>
          <a:bodyPr/>
          <a:lstStyle/>
          <a:p>
            <a:fld id="{F507D77F-1A5A-4D15-B8A0-3E7344675716}"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8993C2C6-F191-49ED-AD7D-0B3CE0D1B7EE}"/>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6292D841-7C2B-458E-8481-8E51FE563A6E}"/>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25176473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5E7F44F-5AFE-465D-93CA-48AB9729230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4271F68-B17F-41C3-B156-C51C7FAE36FF}"/>
              </a:ext>
            </a:extLst>
          </p:cNvPr>
          <p:cNvSpPr>
            <a:spLocks noGrp="1"/>
          </p:cNvSpPr>
          <p:nvPr>
            <p:ph sz="half" idx="1"/>
          </p:nvPr>
        </p:nvSpPr>
        <p:spPr>
          <a:xfrm>
            <a:off x="62865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EE26F36-E87F-447C-AC93-05EF7ED22A59}"/>
              </a:ext>
            </a:extLst>
          </p:cNvPr>
          <p:cNvSpPr>
            <a:spLocks noGrp="1"/>
          </p:cNvSpPr>
          <p:nvPr>
            <p:ph sz="half" idx="2"/>
          </p:nvPr>
        </p:nvSpPr>
        <p:spPr>
          <a:xfrm>
            <a:off x="464820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63B4EC6-1AAE-4719-B91A-EA5FD06232C9}"/>
              </a:ext>
            </a:extLst>
          </p:cNvPr>
          <p:cNvSpPr>
            <a:spLocks noGrp="1"/>
          </p:cNvSpPr>
          <p:nvPr>
            <p:ph type="dt" sz="half" idx="10"/>
          </p:nvPr>
        </p:nvSpPr>
        <p:spPr/>
        <p:txBody>
          <a:bodyPr/>
          <a:lstStyle/>
          <a:p>
            <a:fld id="{B34CC6D4-489A-4EF1-A1AB-EA754B740E70}" type="datetime1">
              <a:rPr lang="zh-TW" altLang="en-US" smtClean="0"/>
              <a:t>2022/9/13</a:t>
            </a:fld>
            <a:endParaRPr lang="zh-TW" altLang="en-US"/>
          </a:p>
        </p:txBody>
      </p:sp>
      <p:sp>
        <p:nvSpPr>
          <p:cNvPr id="6" name="頁尾版面配置區 5">
            <a:extLst>
              <a:ext uri="{FF2B5EF4-FFF2-40B4-BE49-F238E27FC236}">
                <a16:creationId xmlns:a16="http://schemas.microsoft.com/office/drawing/2014/main" id="{E4158991-9B35-4814-AC05-5C4DC842A6C7}"/>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427DF7F4-4EA8-4F45-B01F-EE1362B0D831}"/>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23477538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FA8B4A-8967-478C-8559-C55CB75D79A2}"/>
              </a:ext>
            </a:extLst>
          </p:cNvPr>
          <p:cNvSpPr>
            <a:spLocks noGrp="1"/>
          </p:cNvSpPr>
          <p:nvPr>
            <p:ph type="title"/>
          </p:nvPr>
        </p:nvSpPr>
        <p:spPr>
          <a:xfrm>
            <a:off x="630238" y="274638"/>
            <a:ext cx="7886700" cy="993775"/>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F35BF872-9EF5-4794-AF29-0585FF2F9FBE}"/>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BA4E0313-C668-46DD-852A-F197EFEBEEBA}"/>
              </a:ext>
            </a:extLst>
          </p:cNvPr>
          <p:cNvSpPr>
            <a:spLocks noGrp="1"/>
          </p:cNvSpPr>
          <p:nvPr>
            <p:ph sz="half" idx="2"/>
          </p:nvPr>
        </p:nvSpPr>
        <p:spPr>
          <a:xfrm>
            <a:off x="630238" y="1879600"/>
            <a:ext cx="3868737"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B8BD4052-B445-4358-B7F5-D212EA5E8FD1}"/>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D3F7B1AF-1039-4762-AE56-F33524CEF2E4}"/>
              </a:ext>
            </a:extLst>
          </p:cNvPr>
          <p:cNvSpPr>
            <a:spLocks noGrp="1"/>
          </p:cNvSpPr>
          <p:nvPr>
            <p:ph sz="quarter" idx="4"/>
          </p:nvPr>
        </p:nvSpPr>
        <p:spPr>
          <a:xfrm>
            <a:off x="4629150" y="1879600"/>
            <a:ext cx="3887788"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F9EAE71-3F10-4C67-8D91-7CC95220B769}"/>
              </a:ext>
            </a:extLst>
          </p:cNvPr>
          <p:cNvSpPr>
            <a:spLocks noGrp="1"/>
          </p:cNvSpPr>
          <p:nvPr>
            <p:ph type="dt" sz="half" idx="10"/>
          </p:nvPr>
        </p:nvSpPr>
        <p:spPr/>
        <p:txBody>
          <a:bodyPr/>
          <a:lstStyle/>
          <a:p>
            <a:fld id="{DA4EDDAC-EB8E-40A0-80AA-7A95C6114C56}" type="datetime1">
              <a:rPr lang="zh-TW" altLang="en-US" smtClean="0"/>
              <a:t>2022/9/13</a:t>
            </a:fld>
            <a:endParaRPr lang="zh-TW" altLang="en-US"/>
          </a:p>
        </p:txBody>
      </p:sp>
      <p:sp>
        <p:nvSpPr>
          <p:cNvPr id="8" name="頁尾版面配置區 7">
            <a:extLst>
              <a:ext uri="{FF2B5EF4-FFF2-40B4-BE49-F238E27FC236}">
                <a16:creationId xmlns:a16="http://schemas.microsoft.com/office/drawing/2014/main" id="{2C270000-C5CF-4715-9E24-AE8F95830788}"/>
              </a:ext>
            </a:extLst>
          </p:cNvPr>
          <p:cNvSpPr>
            <a:spLocks noGrp="1"/>
          </p:cNvSpPr>
          <p:nvPr>
            <p:ph type="ftr" sz="quarter" idx="11"/>
          </p:nvPr>
        </p:nvSpPr>
        <p:spPr/>
        <p:txBody>
          <a:bodyPr/>
          <a:lstStyle/>
          <a:p>
            <a:endParaRPr lang="zh-TW" altLang="en-US"/>
          </a:p>
        </p:txBody>
      </p:sp>
      <p:sp>
        <p:nvSpPr>
          <p:cNvPr id="10" name="投影片編號版面配置區 5">
            <a:extLst>
              <a:ext uri="{FF2B5EF4-FFF2-40B4-BE49-F238E27FC236}">
                <a16:creationId xmlns:a16="http://schemas.microsoft.com/office/drawing/2014/main" id="{32BAFA42-BD5D-42C4-8F69-508538D2E77A}"/>
              </a:ext>
            </a:extLst>
          </p:cNvPr>
          <p:cNvSpPr>
            <a:spLocks noGrp="1"/>
          </p:cNvSpPr>
          <p:nvPr>
            <p:ph type="sldNum" sz="quarter" idx="12"/>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05479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462468-9BC8-4AB1-BFF7-28F8616F6ED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94A11CB-C302-4E0A-86CF-BF8EADCB196A}"/>
              </a:ext>
            </a:extLst>
          </p:cNvPr>
          <p:cNvSpPr>
            <a:spLocks noGrp="1"/>
          </p:cNvSpPr>
          <p:nvPr>
            <p:ph sz="half" idx="1"/>
          </p:nvPr>
        </p:nvSpPr>
        <p:spPr>
          <a:xfrm>
            <a:off x="62865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23C5EE29-12EA-49B7-A058-ACE532445F2B}"/>
              </a:ext>
            </a:extLst>
          </p:cNvPr>
          <p:cNvSpPr>
            <a:spLocks noGrp="1"/>
          </p:cNvSpPr>
          <p:nvPr>
            <p:ph sz="half" idx="2"/>
          </p:nvPr>
        </p:nvSpPr>
        <p:spPr>
          <a:xfrm>
            <a:off x="4648200" y="1370013"/>
            <a:ext cx="3867150" cy="326231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9AAA4424-1E9C-42E0-95FD-5078BB2804C1}"/>
              </a:ext>
            </a:extLst>
          </p:cNvPr>
          <p:cNvSpPr>
            <a:spLocks noGrp="1"/>
          </p:cNvSpPr>
          <p:nvPr>
            <p:ph type="dt" sz="half" idx="10"/>
          </p:nvPr>
        </p:nvSpPr>
        <p:spPr/>
        <p:txBody>
          <a:bodyPr/>
          <a:lstStyle/>
          <a:p>
            <a:fld id="{CBA4238A-18B3-4689-B3D7-7B9A3DF88AB1}" type="datetime1">
              <a:rPr lang="zh-TW" altLang="en-US" smtClean="0"/>
              <a:t>2022/9/13</a:t>
            </a:fld>
            <a:endParaRPr lang="zh-TW" altLang="en-US"/>
          </a:p>
        </p:txBody>
      </p:sp>
      <p:sp>
        <p:nvSpPr>
          <p:cNvPr id="6" name="頁尾版面配置區 5">
            <a:extLst>
              <a:ext uri="{FF2B5EF4-FFF2-40B4-BE49-F238E27FC236}">
                <a16:creationId xmlns:a16="http://schemas.microsoft.com/office/drawing/2014/main" id="{EC932368-6AE1-454B-AD13-E9E279900FBF}"/>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1A864C6-DF87-4C39-8804-3633993CE3C7}"/>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27548089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87725BF-8712-4B84-A596-18BFB9581BC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C1C2C32E-215F-4F37-8BAC-E0AE73B20A28}"/>
              </a:ext>
            </a:extLst>
          </p:cNvPr>
          <p:cNvSpPr>
            <a:spLocks noGrp="1"/>
          </p:cNvSpPr>
          <p:nvPr>
            <p:ph type="dt" sz="half" idx="10"/>
          </p:nvPr>
        </p:nvSpPr>
        <p:spPr/>
        <p:txBody>
          <a:bodyPr/>
          <a:lstStyle/>
          <a:p>
            <a:fld id="{CEBA9DAC-AC2C-431A-9E24-4329E0526999}" type="datetime1">
              <a:rPr lang="zh-TW" altLang="en-US" smtClean="0"/>
              <a:t>2022/9/13</a:t>
            </a:fld>
            <a:endParaRPr lang="zh-TW" altLang="en-US"/>
          </a:p>
        </p:txBody>
      </p:sp>
      <p:sp>
        <p:nvSpPr>
          <p:cNvPr id="4" name="頁尾版面配置區 3">
            <a:extLst>
              <a:ext uri="{FF2B5EF4-FFF2-40B4-BE49-F238E27FC236}">
                <a16:creationId xmlns:a16="http://schemas.microsoft.com/office/drawing/2014/main" id="{15BA2C8D-2247-419A-A600-7C6A46022B4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8611C73-5611-49E7-A9B6-A4ED6D81BE7C}"/>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8670601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E76A3EA6-7510-4645-A8F7-95B128BC06A7}"/>
              </a:ext>
            </a:extLst>
          </p:cNvPr>
          <p:cNvSpPr>
            <a:spLocks noGrp="1"/>
          </p:cNvSpPr>
          <p:nvPr>
            <p:ph type="dt" sz="half" idx="10"/>
          </p:nvPr>
        </p:nvSpPr>
        <p:spPr/>
        <p:txBody>
          <a:bodyPr/>
          <a:lstStyle/>
          <a:p>
            <a:fld id="{98EC78CA-806B-48C2-A9EA-14991852529C}" type="datetime1">
              <a:rPr lang="zh-TW" altLang="en-US" smtClean="0"/>
              <a:t>2022/9/13</a:t>
            </a:fld>
            <a:endParaRPr lang="zh-TW" altLang="en-US"/>
          </a:p>
        </p:txBody>
      </p:sp>
      <p:sp>
        <p:nvSpPr>
          <p:cNvPr id="3" name="頁尾版面配置區 2">
            <a:extLst>
              <a:ext uri="{FF2B5EF4-FFF2-40B4-BE49-F238E27FC236}">
                <a16:creationId xmlns:a16="http://schemas.microsoft.com/office/drawing/2014/main" id="{F9CDFFEE-78F9-43E3-AF15-1C60EE5D4754}"/>
              </a:ext>
            </a:extLst>
          </p:cNvPr>
          <p:cNvSpPr>
            <a:spLocks noGrp="1"/>
          </p:cNvSpPr>
          <p:nvPr>
            <p:ph type="ftr" sz="quarter" idx="11"/>
          </p:nvPr>
        </p:nvSpPr>
        <p:spPr/>
        <p:txBody>
          <a:bodyPr/>
          <a:lstStyle/>
          <a:p>
            <a:endParaRPr lang="zh-TW" altLang="en-US"/>
          </a:p>
        </p:txBody>
      </p:sp>
      <p:sp>
        <p:nvSpPr>
          <p:cNvPr id="5" name="投影片編號版面配置區 5">
            <a:extLst>
              <a:ext uri="{FF2B5EF4-FFF2-40B4-BE49-F238E27FC236}">
                <a16:creationId xmlns:a16="http://schemas.microsoft.com/office/drawing/2014/main" id="{BDFAA5AD-C259-4A3A-A854-0BE8C04283B8}"/>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0900207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A158A2-4529-4966-81D4-26E307A7BEA5}"/>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DC9F989E-78C3-469B-9AC3-2CA45D42FA7C}"/>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69E78751-F063-4D3A-808D-3DC53160F30D}"/>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464FAE92-BAAE-43B7-9179-E4238208D44D}"/>
              </a:ext>
            </a:extLst>
          </p:cNvPr>
          <p:cNvSpPr>
            <a:spLocks noGrp="1"/>
          </p:cNvSpPr>
          <p:nvPr>
            <p:ph type="dt" sz="half" idx="10"/>
          </p:nvPr>
        </p:nvSpPr>
        <p:spPr/>
        <p:txBody>
          <a:bodyPr/>
          <a:lstStyle/>
          <a:p>
            <a:fld id="{65F03457-E813-4434-ACBB-79B14B867EC2}" type="datetime1">
              <a:rPr lang="zh-TW" altLang="en-US" smtClean="0"/>
              <a:t>2022/9/13</a:t>
            </a:fld>
            <a:endParaRPr lang="zh-TW" altLang="en-US"/>
          </a:p>
        </p:txBody>
      </p:sp>
      <p:sp>
        <p:nvSpPr>
          <p:cNvPr id="6" name="頁尾版面配置區 5">
            <a:extLst>
              <a:ext uri="{FF2B5EF4-FFF2-40B4-BE49-F238E27FC236}">
                <a16:creationId xmlns:a16="http://schemas.microsoft.com/office/drawing/2014/main" id="{ADB8A1C4-D7AF-4535-827B-58FC42F24037}"/>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9DC5A90D-6D7F-4A16-877B-101C1F72FDBE}"/>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7044703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0A534D-4483-4782-AB38-31F69E21AE49}"/>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6392CEC4-2167-4BEE-AAF3-402DAC7DED43}"/>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4883331A-A896-46AB-A02B-683806CBF832}"/>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F6E69BC4-85DB-4A8C-8D55-2AA41FFFC5A4}"/>
              </a:ext>
            </a:extLst>
          </p:cNvPr>
          <p:cNvSpPr>
            <a:spLocks noGrp="1"/>
          </p:cNvSpPr>
          <p:nvPr>
            <p:ph type="dt" sz="half" idx="10"/>
          </p:nvPr>
        </p:nvSpPr>
        <p:spPr/>
        <p:txBody>
          <a:bodyPr/>
          <a:lstStyle/>
          <a:p>
            <a:fld id="{04424E3F-3421-4742-9F3E-30F2F297960F}" type="datetime1">
              <a:rPr lang="zh-TW" altLang="en-US" smtClean="0"/>
              <a:t>2022/9/13</a:t>
            </a:fld>
            <a:endParaRPr lang="zh-TW" altLang="en-US"/>
          </a:p>
        </p:txBody>
      </p:sp>
      <p:sp>
        <p:nvSpPr>
          <p:cNvPr id="6" name="頁尾版面配置區 5">
            <a:extLst>
              <a:ext uri="{FF2B5EF4-FFF2-40B4-BE49-F238E27FC236}">
                <a16:creationId xmlns:a16="http://schemas.microsoft.com/office/drawing/2014/main" id="{088A5D96-7BB5-412C-BB51-9BE297067452}"/>
              </a:ext>
            </a:extLst>
          </p:cNvPr>
          <p:cNvSpPr>
            <a:spLocks noGrp="1"/>
          </p:cNvSpPr>
          <p:nvPr>
            <p:ph type="ftr" sz="quarter" idx="11"/>
          </p:nvPr>
        </p:nvSpPr>
        <p:spPr/>
        <p:txBody>
          <a:bodyPr/>
          <a:lstStyle/>
          <a:p>
            <a:endParaRPr lang="zh-TW" altLang="en-US"/>
          </a:p>
        </p:txBody>
      </p:sp>
      <p:sp>
        <p:nvSpPr>
          <p:cNvPr id="8" name="投影片編號版面配置區 5">
            <a:extLst>
              <a:ext uri="{FF2B5EF4-FFF2-40B4-BE49-F238E27FC236}">
                <a16:creationId xmlns:a16="http://schemas.microsoft.com/office/drawing/2014/main" id="{374C4BBE-7D93-4F7F-B847-14690088B3FC}"/>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18632038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600BCD-90BA-48D5-9412-86875BD1A2CA}"/>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1CF50CE-C342-4C33-93F6-56E31B51F828}"/>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819640E-03CB-41CC-9E17-8D5E0DF0627D}"/>
              </a:ext>
            </a:extLst>
          </p:cNvPr>
          <p:cNvSpPr>
            <a:spLocks noGrp="1"/>
          </p:cNvSpPr>
          <p:nvPr>
            <p:ph type="dt" sz="half" idx="10"/>
          </p:nvPr>
        </p:nvSpPr>
        <p:spPr/>
        <p:txBody>
          <a:bodyPr/>
          <a:lstStyle/>
          <a:p>
            <a:fld id="{B7B4C417-F715-4C61-8CEE-F42DB9F30008}"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B7750378-CF3E-45EC-9D44-D00E2D5FA1A4}"/>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4101C949-0497-401B-9943-1FC101456BD3}"/>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35068531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F835322C-E348-4913-B030-7B8B00ABEE6F}"/>
              </a:ext>
            </a:extLst>
          </p:cNvPr>
          <p:cNvSpPr>
            <a:spLocks noGrp="1"/>
          </p:cNvSpPr>
          <p:nvPr>
            <p:ph type="title" orient="vert"/>
          </p:nvPr>
        </p:nvSpPr>
        <p:spPr>
          <a:xfrm>
            <a:off x="6543675" y="274638"/>
            <a:ext cx="1971675" cy="4357687"/>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417D5A79-517A-4A96-88FF-A91C58DA27EA}"/>
              </a:ext>
            </a:extLst>
          </p:cNvPr>
          <p:cNvSpPr>
            <a:spLocks noGrp="1"/>
          </p:cNvSpPr>
          <p:nvPr>
            <p:ph type="body" orient="vert" idx="1"/>
          </p:nvPr>
        </p:nvSpPr>
        <p:spPr>
          <a:xfrm>
            <a:off x="628650" y="274638"/>
            <a:ext cx="5762625" cy="435768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D0B329F-20C3-44EE-9328-F6DB266EF3D9}"/>
              </a:ext>
            </a:extLst>
          </p:cNvPr>
          <p:cNvSpPr>
            <a:spLocks noGrp="1"/>
          </p:cNvSpPr>
          <p:nvPr>
            <p:ph type="dt" sz="half" idx="10"/>
          </p:nvPr>
        </p:nvSpPr>
        <p:spPr/>
        <p:txBody>
          <a:bodyPr/>
          <a:lstStyle/>
          <a:p>
            <a:fld id="{239E5CE8-3CE4-4E3D-B16C-C49A3D38D8F1}"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484984C8-5BAC-463D-AC32-9077A8F69AB9}"/>
              </a:ext>
            </a:extLst>
          </p:cNvPr>
          <p:cNvSpPr>
            <a:spLocks noGrp="1"/>
          </p:cNvSpPr>
          <p:nvPr>
            <p:ph type="ftr" sz="quarter" idx="11"/>
          </p:nvPr>
        </p:nvSpPr>
        <p:spPr/>
        <p:txBody>
          <a:bodyPr/>
          <a:lstStyle/>
          <a:p>
            <a:endParaRPr lang="zh-TW" altLang="en-US"/>
          </a:p>
        </p:txBody>
      </p:sp>
      <p:sp>
        <p:nvSpPr>
          <p:cNvPr id="7" name="投影片編號版面配置區 5">
            <a:extLst>
              <a:ext uri="{FF2B5EF4-FFF2-40B4-BE49-F238E27FC236}">
                <a16:creationId xmlns:a16="http://schemas.microsoft.com/office/drawing/2014/main" id="{2E766AD6-753F-4533-BE31-F5AE8B4719A6}"/>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spTree>
    <p:extLst>
      <p:ext uri="{BB962C8B-B14F-4D97-AF65-F5344CB8AC3E}">
        <p14:creationId xmlns:p14="http://schemas.microsoft.com/office/powerpoint/2010/main" val="3347429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7DB44C-71E2-4A73-800B-7E5F13217E5E}"/>
              </a:ext>
            </a:extLst>
          </p:cNvPr>
          <p:cNvSpPr>
            <a:spLocks noGrp="1"/>
          </p:cNvSpPr>
          <p:nvPr>
            <p:ph type="title"/>
          </p:nvPr>
        </p:nvSpPr>
        <p:spPr>
          <a:xfrm>
            <a:off x="630238" y="274638"/>
            <a:ext cx="7886700" cy="993775"/>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23610DF-298A-4ED7-8110-85074A730192}"/>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0B3F15CC-4F60-42C1-A08F-3A4D04E0EF48}"/>
              </a:ext>
            </a:extLst>
          </p:cNvPr>
          <p:cNvSpPr>
            <a:spLocks noGrp="1"/>
          </p:cNvSpPr>
          <p:nvPr>
            <p:ph sz="half" idx="2"/>
          </p:nvPr>
        </p:nvSpPr>
        <p:spPr>
          <a:xfrm>
            <a:off x="630238" y="1879600"/>
            <a:ext cx="3868737"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F32215CB-D034-42A2-BBD4-FD3B6DB81017}"/>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224CBD64-7811-47D2-8BE6-A9DC263587B0}"/>
              </a:ext>
            </a:extLst>
          </p:cNvPr>
          <p:cNvSpPr>
            <a:spLocks noGrp="1"/>
          </p:cNvSpPr>
          <p:nvPr>
            <p:ph sz="quarter" idx="4"/>
          </p:nvPr>
        </p:nvSpPr>
        <p:spPr>
          <a:xfrm>
            <a:off x="4629150" y="1879600"/>
            <a:ext cx="3887788" cy="2762250"/>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1301FF25-E9BD-44BD-99EC-6CE4DD82D8FD}"/>
              </a:ext>
            </a:extLst>
          </p:cNvPr>
          <p:cNvSpPr>
            <a:spLocks noGrp="1"/>
          </p:cNvSpPr>
          <p:nvPr>
            <p:ph type="dt" sz="half" idx="10"/>
          </p:nvPr>
        </p:nvSpPr>
        <p:spPr/>
        <p:txBody>
          <a:bodyPr/>
          <a:lstStyle/>
          <a:p>
            <a:fld id="{DC17AC78-2DFE-4D7D-B686-9331333E2ACA}" type="datetime1">
              <a:rPr lang="zh-TW" altLang="en-US" smtClean="0"/>
              <a:t>2022/9/13</a:t>
            </a:fld>
            <a:endParaRPr lang="zh-TW" altLang="en-US"/>
          </a:p>
        </p:txBody>
      </p:sp>
      <p:sp>
        <p:nvSpPr>
          <p:cNvPr id="8" name="頁尾版面配置區 7">
            <a:extLst>
              <a:ext uri="{FF2B5EF4-FFF2-40B4-BE49-F238E27FC236}">
                <a16:creationId xmlns:a16="http://schemas.microsoft.com/office/drawing/2014/main" id="{C2A1C322-4C48-4B7C-8C6D-1A7AB139C6F0}"/>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1461F0D5-DC6D-454F-8EBD-52A803BA057B}"/>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691688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F67EBE-1B8A-409E-83F3-93F7F97899A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A6C0EAFF-FB58-4A63-AB71-F283B758E026}"/>
              </a:ext>
            </a:extLst>
          </p:cNvPr>
          <p:cNvSpPr>
            <a:spLocks noGrp="1"/>
          </p:cNvSpPr>
          <p:nvPr>
            <p:ph type="dt" sz="half" idx="10"/>
          </p:nvPr>
        </p:nvSpPr>
        <p:spPr/>
        <p:txBody>
          <a:bodyPr/>
          <a:lstStyle/>
          <a:p>
            <a:fld id="{3B809447-5A39-4876-8F92-BB70A8BF4BAE}" type="datetime1">
              <a:rPr lang="zh-TW" altLang="en-US" smtClean="0"/>
              <a:t>2022/9/13</a:t>
            </a:fld>
            <a:endParaRPr lang="zh-TW" altLang="en-US"/>
          </a:p>
        </p:txBody>
      </p:sp>
      <p:sp>
        <p:nvSpPr>
          <p:cNvPr id="4" name="頁尾版面配置區 3">
            <a:extLst>
              <a:ext uri="{FF2B5EF4-FFF2-40B4-BE49-F238E27FC236}">
                <a16:creationId xmlns:a16="http://schemas.microsoft.com/office/drawing/2014/main" id="{82BE64F0-BF5E-4E04-9F73-86AC44EDF61E}"/>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97EB0BF1-8CB4-4B90-B623-ACF2E45B82EF}"/>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192066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D2190F5E-8BDA-4D2B-8E7D-3C285ECAC0DC}"/>
              </a:ext>
            </a:extLst>
          </p:cNvPr>
          <p:cNvSpPr>
            <a:spLocks noGrp="1"/>
          </p:cNvSpPr>
          <p:nvPr>
            <p:ph type="dt" sz="half" idx="10"/>
          </p:nvPr>
        </p:nvSpPr>
        <p:spPr/>
        <p:txBody>
          <a:bodyPr/>
          <a:lstStyle/>
          <a:p>
            <a:fld id="{A5842BD8-9ECC-458D-8857-8229D77773C4}" type="datetime1">
              <a:rPr lang="zh-TW" altLang="en-US" smtClean="0"/>
              <a:t>2022/9/13</a:t>
            </a:fld>
            <a:endParaRPr lang="zh-TW" altLang="en-US"/>
          </a:p>
        </p:txBody>
      </p:sp>
      <p:sp>
        <p:nvSpPr>
          <p:cNvPr id="3" name="頁尾版面配置區 2">
            <a:extLst>
              <a:ext uri="{FF2B5EF4-FFF2-40B4-BE49-F238E27FC236}">
                <a16:creationId xmlns:a16="http://schemas.microsoft.com/office/drawing/2014/main" id="{D7172B82-6DB0-4B9A-A2FC-B5CC88971F8B}"/>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4B25A8CF-810C-498E-BEB9-6EC3344650EA}"/>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983576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26CD8A-2F6F-4086-8B35-BC135E8DD377}"/>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DCC02EDB-7AC0-402D-A037-0AE2087A3D14}"/>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BA033EE3-9D3C-4607-809D-CB45FDE01B06}"/>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06996E6B-61D7-4652-A131-BF893FA980A2}"/>
              </a:ext>
            </a:extLst>
          </p:cNvPr>
          <p:cNvSpPr>
            <a:spLocks noGrp="1"/>
          </p:cNvSpPr>
          <p:nvPr>
            <p:ph type="dt" sz="half" idx="10"/>
          </p:nvPr>
        </p:nvSpPr>
        <p:spPr/>
        <p:txBody>
          <a:bodyPr/>
          <a:lstStyle/>
          <a:p>
            <a:fld id="{7C7EFA4F-1BF6-44B3-80D7-E189FCE61BB0}" type="datetime1">
              <a:rPr lang="zh-TW" altLang="en-US" smtClean="0"/>
              <a:t>2022/9/13</a:t>
            </a:fld>
            <a:endParaRPr lang="zh-TW" altLang="en-US"/>
          </a:p>
        </p:txBody>
      </p:sp>
      <p:sp>
        <p:nvSpPr>
          <p:cNvPr id="6" name="頁尾版面配置區 5">
            <a:extLst>
              <a:ext uri="{FF2B5EF4-FFF2-40B4-BE49-F238E27FC236}">
                <a16:creationId xmlns:a16="http://schemas.microsoft.com/office/drawing/2014/main" id="{485AC982-682E-45B4-B68C-B2271E70DFDE}"/>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869BA23-46A7-416A-B099-74A4E3334E13}"/>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262457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382EB8-5711-468B-ACD9-70E008B51B83}"/>
              </a:ext>
            </a:extLst>
          </p:cNvPr>
          <p:cNvSpPr>
            <a:spLocks noGrp="1"/>
          </p:cNvSpPr>
          <p:nvPr>
            <p:ph type="title"/>
          </p:nvPr>
        </p:nvSpPr>
        <p:spPr>
          <a:xfrm>
            <a:off x="630238" y="342900"/>
            <a:ext cx="2949575" cy="120015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F7DF42B4-ADD4-4E6F-9B40-F5BD5C849281}"/>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9082D62B-2C90-4546-8B5A-4A52C588CD04}"/>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F320E23C-C2DE-4535-976B-802E1E451D52}"/>
              </a:ext>
            </a:extLst>
          </p:cNvPr>
          <p:cNvSpPr>
            <a:spLocks noGrp="1"/>
          </p:cNvSpPr>
          <p:nvPr>
            <p:ph type="dt" sz="half" idx="10"/>
          </p:nvPr>
        </p:nvSpPr>
        <p:spPr/>
        <p:txBody>
          <a:bodyPr/>
          <a:lstStyle/>
          <a:p>
            <a:fld id="{36F91813-06B0-4091-A533-A168414A39DB}" type="datetime1">
              <a:rPr lang="zh-TW" altLang="en-US" smtClean="0"/>
              <a:t>2022/9/13</a:t>
            </a:fld>
            <a:endParaRPr lang="zh-TW" altLang="en-US"/>
          </a:p>
        </p:txBody>
      </p:sp>
      <p:sp>
        <p:nvSpPr>
          <p:cNvPr id="6" name="頁尾版面配置區 5">
            <a:extLst>
              <a:ext uri="{FF2B5EF4-FFF2-40B4-BE49-F238E27FC236}">
                <a16:creationId xmlns:a16="http://schemas.microsoft.com/office/drawing/2014/main" id="{5DB18E6D-AA1A-4833-995D-9B0AFF8D1AB1}"/>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B83FE28F-5560-443F-8555-CE043C3F460F}"/>
              </a:ext>
            </a:extLst>
          </p:cNvPr>
          <p:cNvSpPr>
            <a:spLocks noGrp="1"/>
          </p:cNvSpPr>
          <p:nvPr>
            <p:ph type="sldNum" sz="quarter" idx="12"/>
          </p:nvPr>
        </p:nvSpPr>
        <p:spPr/>
        <p:txBody>
          <a:bodyPr/>
          <a:lstStyle/>
          <a:p>
            <a:fld id="{965817EF-F3F8-4CC6-998B-A6F83B0E4534}" type="slidenum">
              <a:rPr lang="zh-TW" altLang="en-US" smtClean="0"/>
              <a:t>‹#›</a:t>
            </a:fld>
            <a:endParaRPr lang="zh-TW" altLang="en-US"/>
          </a:p>
        </p:txBody>
      </p:sp>
    </p:spTree>
    <p:extLst>
      <p:ext uri="{BB962C8B-B14F-4D97-AF65-F5344CB8AC3E}">
        <p14:creationId xmlns:p14="http://schemas.microsoft.com/office/powerpoint/2010/main" val="37318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C6827097-B5CC-4012-8B37-D58CC5218347}"/>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71111AD6-D8DB-4627-A614-9331735312DA}"/>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0DC15D81-6BD4-4E95-898D-4E729929E529}"/>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1C3A9A23-4C1D-4131-A58B-60B02B389774}"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F09AB14B-D377-4659-A81B-E19898D975AB}"/>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D0C86159-BD85-4314-808D-FC049D77A8D7}"/>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965817EF-F3F8-4CC6-998B-A6F83B0E4534}" type="slidenum">
              <a:rPr lang="zh-TW" altLang="en-US" smtClean="0"/>
              <a:t>‹#›</a:t>
            </a:fld>
            <a:endParaRPr lang="zh-TW" altLang="en-US"/>
          </a:p>
        </p:txBody>
      </p:sp>
      <p:pic>
        <p:nvPicPr>
          <p:cNvPr id="7" name="圖片 6">
            <a:extLst>
              <a:ext uri="{FF2B5EF4-FFF2-40B4-BE49-F238E27FC236}">
                <a16:creationId xmlns:a16="http://schemas.microsoft.com/office/drawing/2014/main" id="{8B910051-2563-43A3-ADF7-6B2DE3BBE111}"/>
              </a:ext>
            </a:extLst>
          </p:cNvPr>
          <p:cNvPicPr>
            <a:picLocks/>
          </p:cNvPicPr>
          <p:nvPr userDrawn="1"/>
        </p:nvPicPr>
        <p:blipFill>
          <a:blip r:embed="rId14" cstate="print">
            <a:extLst>
              <a:ext uri="{28A0092B-C50C-407E-A947-70E740481C1C}">
                <a14:useLocalDpi xmlns:a14="http://schemas.microsoft.com/office/drawing/2010/main" val="0"/>
              </a:ext>
            </a:extLst>
          </a:blip>
          <a:stretch>
            <a:fillRect/>
          </a:stretch>
        </p:blipFill>
        <p:spPr>
          <a:xfrm>
            <a:off x="7258104" y="95042"/>
            <a:ext cx="1814400" cy="432000"/>
          </a:xfrm>
          <a:prstGeom prst="rect">
            <a:avLst/>
          </a:prstGeom>
        </p:spPr>
      </p:pic>
      <p:pic>
        <p:nvPicPr>
          <p:cNvPr id="16" name="image1.png">
            <a:extLst>
              <a:ext uri="{FF2B5EF4-FFF2-40B4-BE49-F238E27FC236}">
                <a16:creationId xmlns:a16="http://schemas.microsoft.com/office/drawing/2014/main" id="{42B5E38D-DDC0-431A-BC08-523BF55C38D7}"/>
              </a:ext>
            </a:extLst>
          </p:cNvPr>
          <p:cNvPicPr/>
          <p:nvPr userDrawn="1"/>
        </p:nvPicPr>
        <p:blipFill>
          <a:blip r:embed="rId15" cstate="print">
            <a:extLst>
              <a:ext uri="{28A0092B-C50C-407E-A947-70E740481C1C}">
                <a14:useLocalDpi xmlns:a14="http://schemas.microsoft.com/office/drawing/2010/main" val="0"/>
              </a:ext>
            </a:extLst>
          </a:blip>
          <a:stretch>
            <a:fillRect/>
          </a:stretch>
        </p:blipFill>
        <p:spPr>
          <a:xfrm>
            <a:off x="93304" y="95042"/>
            <a:ext cx="1969135" cy="468630"/>
          </a:xfrm>
          <a:prstGeom prst="rect">
            <a:avLst/>
          </a:prstGeom>
        </p:spPr>
      </p:pic>
    </p:spTree>
    <p:extLst>
      <p:ext uri="{BB962C8B-B14F-4D97-AF65-F5344CB8AC3E}">
        <p14:creationId xmlns:p14="http://schemas.microsoft.com/office/powerpoint/2010/main" val="1741741479"/>
      </p:ext>
    </p:extLst>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6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5757AEFD-BFB3-40AB-A46C-B19E7760299B}"/>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3EDAE3B-9C9D-4475-90A3-ACD59A0F7606}"/>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F6A91CD-DBD5-4041-B531-A9830BC82F9D}"/>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92BF608-65C9-40BF-9BC6-CE0CBCEE00F3}"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0093C849-068F-46CC-A3E0-5EEA3E0367F5}"/>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9" name="投影片編號版面配置區 5">
            <a:extLst>
              <a:ext uri="{FF2B5EF4-FFF2-40B4-BE49-F238E27FC236}">
                <a16:creationId xmlns:a16="http://schemas.microsoft.com/office/drawing/2014/main" id="{1F31BF48-CD01-4201-AC71-875C4A5CD196}"/>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pic>
        <p:nvPicPr>
          <p:cNvPr id="10" name="圖片 9">
            <a:extLst>
              <a:ext uri="{FF2B5EF4-FFF2-40B4-BE49-F238E27FC236}">
                <a16:creationId xmlns:a16="http://schemas.microsoft.com/office/drawing/2014/main" id="{C3B11BC8-1679-4E18-A81E-EB02E71457A7}"/>
              </a:ext>
            </a:extLst>
          </p:cNvPr>
          <p:cNvPicPr>
            <a:picLocks/>
          </p:cNvPicPr>
          <p:nvPr userDrawn="1"/>
        </p:nvPicPr>
        <p:blipFill>
          <a:blip r:embed="rId13" cstate="print">
            <a:extLst>
              <a:ext uri="{28A0092B-C50C-407E-A947-70E740481C1C}">
                <a14:useLocalDpi xmlns:a14="http://schemas.microsoft.com/office/drawing/2010/main" val="0"/>
              </a:ext>
            </a:extLst>
          </a:blip>
          <a:stretch>
            <a:fillRect/>
          </a:stretch>
        </p:blipFill>
        <p:spPr>
          <a:xfrm>
            <a:off x="7258104" y="95042"/>
            <a:ext cx="1814400" cy="432000"/>
          </a:xfrm>
          <a:prstGeom prst="rect">
            <a:avLst/>
          </a:prstGeom>
        </p:spPr>
      </p:pic>
      <p:pic>
        <p:nvPicPr>
          <p:cNvPr id="13" name="image1.png">
            <a:extLst>
              <a:ext uri="{FF2B5EF4-FFF2-40B4-BE49-F238E27FC236}">
                <a16:creationId xmlns:a16="http://schemas.microsoft.com/office/drawing/2014/main" id="{FC252F8F-C81C-4DB7-89C0-13643FAF7290}"/>
              </a:ext>
            </a:extLst>
          </p:cNvPr>
          <p:cNvPicPr/>
          <p:nvPr userDrawn="1"/>
        </p:nvPicPr>
        <p:blipFill>
          <a:blip r:embed="rId14" cstate="print">
            <a:extLst>
              <a:ext uri="{28A0092B-C50C-407E-A947-70E740481C1C}">
                <a14:useLocalDpi xmlns:a14="http://schemas.microsoft.com/office/drawing/2010/main" val="0"/>
              </a:ext>
            </a:extLst>
          </a:blip>
          <a:stretch>
            <a:fillRect/>
          </a:stretch>
        </p:blipFill>
        <p:spPr>
          <a:xfrm>
            <a:off x="93304" y="95042"/>
            <a:ext cx="1969135" cy="468630"/>
          </a:xfrm>
          <a:prstGeom prst="rect">
            <a:avLst/>
          </a:prstGeom>
        </p:spPr>
      </p:pic>
    </p:spTree>
    <p:extLst>
      <p:ext uri="{BB962C8B-B14F-4D97-AF65-F5344CB8AC3E}">
        <p14:creationId xmlns:p14="http://schemas.microsoft.com/office/powerpoint/2010/main" val="495743825"/>
      </p:ext>
    </p:extLst>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E8F20AD8-58EC-47E6-AF6C-C4AA0D8D42C9}" type="datetime1">
              <a:rPr lang="zh-TW" altLang="en-US" smtClean="0">
                <a:solidFill>
                  <a:prstClr val="black">
                    <a:tint val="75000"/>
                  </a:prstClr>
                </a:solidFill>
              </a:rPr>
              <a:t>2022/9/13</a:t>
            </a:fld>
            <a:endParaRPr lang="zh-TW" altLang="en-US">
              <a:solidFill>
                <a:prstClr val="black">
                  <a:tint val="75000"/>
                </a:prstClr>
              </a:solidFill>
            </a:endParaRPr>
          </a:p>
        </p:txBody>
      </p:sp>
      <p:sp>
        <p:nvSpPr>
          <p:cNvPr id="5" name="頁尾版面配置區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solidFill>
                <a:prstClr val="black">
                  <a:tint val="75000"/>
                </a:prstClr>
              </a:solidFill>
            </a:endParaRPr>
          </a:p>
        </p:txBody>
      </p:sp>
      <p:sp>
        <p:nvSpPr>
          <p:cNvPr id="6" name="投影片編號版面配置區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9A0FDE1-2A43-4A1A-8FA7-33822F7A347C}" type="slidenum">
              <a:rPr lang="zh-TW" altLang="en-US" smtClean="0">
                <a:solidFill>
                  <a:prstClr val="black">
                    <a:tint val="75000"/>
                  </a:prstClr>
                </a:solidFill>
              </a:rPr>
              <a:pPr/>
              <a:t>‹#›</a:t>
            </a:fld>
            <a:endParaRPr lang="zh-TW" altLang="en-US">
              <a:solidFill>
                <a:prstClr val="black">
                  <a:tint val="75000"/>
                </a:prstClr>
              </a:solidFill>
            </a:endParaRPr>
          </a:p>
        </p:txBody>
      </p:sp>
      <p:pic>
        <p:nvPicPr>
          <p:cNvPr id="7" name="圖片 6">
            <a:extLst>
              <a:ext uri="{FF2B5EF4-FFF2-40B4-BE49-F238E27FC236}">
                <a16:creationId xmlns:a16="http://schemas.microsoft.com/office/drawing/2014/main" id="{83229601-1928-4ACB-855C-EDF6D5D4ADAC}"/>
              </a:ext>
            </a:extLst>
          </p:cNvPr>
          <p:cNvPicPr>
            <a:picLocks/>
          </p:cNvPicPr>
          <p:nvPr userDrawn="1"/>
        </p:nvPicPr>
        <p:blipFill>
          <a:blip r:embed="rId13" cstate="print">
            <a:extLst>
              <a:ext uri="{28A0092B-C50C-407E-A947-70E740481C1C}">
                <a14:useLocalDpi xmlns:a14="http://schemas.microsoft.com/office/drawing/2010/main" val="0"/>
              </a:ext>
            </a:extLst>
          </a:blip>
          <a:stretch>
            <a:fillRect/>
          </a:stretch>
        </p:blipFill>
        <p:spPr>
          <a:xfrm>
            <a:off x="7258104" y="95042"/>
            <a:ext cx="1814400" cy="432000"/>
          </a:xfrm>
          <a:prstGeom prst="rect">
            <a:avLst/>
          </a:prstGeom>
        </p:spPr>
      </p:pic>
      <p:pic>
        <p:nvPicPr>
          <p:cNvPr id="10" name="image1.png">
            <a:extLst>
              <a:ext uri="{FF2B5EF4-FFF2-40B4-BE49-F238E27FC236}">
                <a16:creationId xmlns:a16="http://schemas.microsoft.com/office/drawing/2014/main" id="{E3F0F385-B790-4ABB-AB29-6D74DFDEE37C}"/>
              </a:ext>
            </a:extLst>
          </p:cNvPr>
          <p:cNvPicPr/>
          <p:nvPr userDrawn="1"/>
        </p:nvPicPr>
        <p:blipFill>
          <a:blip r:embed="rId14" cstate="print">
            <a:extLst>
              <a:ext uri="{28A0092B-C50C-407E-A947-70E740481C1C}">
                <a14:useLocalDpi xmlns:a14="http://schemas.microsoft.com/office/drawing/2010/main" val="0"/>
              </a:ext>
            </a:extLst>
          </a:blip>
          <a:stretch>
            <a:fillRect/>
          </a:stretch>
        </p:blipFill>
        <p:spPr>
          <a:xfrm>
            <a:off x="93304" y="95042"/>
            <a:ext cx="1969135" cy="468630"/>
          </a:xfrm>
          <a:prstGeom prst="rect">
            <a:avLst/>
          </a:prstGeom>
        </p:spPr>
      </p:pic>
    </p:spTree>
    <p:extLst>
      <p:ext uri="{BB962C8B-B14F-4D97-AF65-F5344CB8AC3E}">
        <p14:creationId xmlns:p14="http://schemas.microsoft.com/office/powerpoint/2010/main" val="316774789"/>
      </p:ext>
    </p:extLst>
  </p:cSld>
  <p:clrMap bg1="lt1" tx1="dk1" bg2="lt2" tx2="dk2" accent1="accent1" accent2="accent2" accent3="accent3" accent4="accent4" accent5="accent5" accent6="accent6" hlink="hlink" folHlink="folHlink"/>
  <p:sldLayoutIdLst>
    <p:sldLayoutId id="2147484146" r:id="rId1"/>
    <p:sldLayoutId id="2147484147" r:id="rId2"/>
    <p:sldLayoutId id="2147484148" r:id="rId3"/>
    <p:sldLayoutId id="2147484149" r:id="rId4"/>
    <p:sldLayoutId id="2147484150" r:id="rId5"/>
    <p:sldLayoutId id="2147484151" r:id="rId6"/>
    <p:sldLayoutId id="2147484152" r:id="rId7"/>
    <p:sldLayoutId id="2147484153" r:id="rId8"/>
    <p:sldLayoutId id="2147484154" r:id="rId9"/>
    <p:sldLayoutId id="2147484155" r:id="rId10"/>
    <p:sldLayoutId id="214748415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5757AEFD-BFB3-40AB-A46C-B19E7760299B}"/>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3EDAE3B-9C9D-4475-90A3-ACD59A0F7606}"/>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F6A91CD-DBD5-4041-B531-A9830BC82F9D}"/>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2AE1D915-41FC-4282-99CF-4E944D1A1779}" type="datetime1">
              <a:rPr lang="zh-TW" altLang="en-US" smtClean="0"/>
              <a:t>2022/9/13</a:t>
            </a:fld>
            <a:endParaRPr lang="zh-TW" altLang="en-US"/>
          </a:p>
        </p:txBody>
      </p:sp>
      <p:sp>
        <p:nvSpPr>
          <p:cNvPr id="5" name="頁尾版面配置區 4">
            <a:extLst>
              <a:ext uri="{FF2B5EF4-FFF2-40B4-BE49-F238E27FC236}">
                <a16:creationId xmlns:a16="http://schemas.microsoft.com/office/drawing/2014/main" id="{0093C849-068F-46CC-A3E0-5EEA3E0367F5}"/>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9" name="投影片編號版面配置區 5">
            <a:extLst>
              <a:ext uri="{FF2B5EF4-FFF2-40B4-BE49-F238E27FC236}">
                <a16:creationId xmlns:a16="http://schemas.microsoft.com/office/drawing/2014/main" id="{1F31BF48-CD01-4201-AC71-875C4A5CD196}"/>
              </a:ext>
            </a:extLst>
          </p:cNvPr>
          <p:cNvSpPr>
            <a:spLocks noGrp="1"/>
          </p:cNvSpPr>
          <p:nvPr>
            <p:ph type="sldNum" sz="quarter" idx="4"/>
          </p:nvPr>
        </p:nvSpPr>
        <p:spPr>
          <a:xfrm>
            <a:off x="7078022" y="4850901"/>
            <a:ext cx="2057400" cy="274637"/>
          </a:xfrm>
          <a:prstGeom prst="rect">
            <a:avLst/>
          </a:prstGeom>
        </p:spPr>
        <p:txBody>
          <a:bodyPr vert="horz" lIns="91440" tIns="45720" rIns="91440" bIns="45720" rtlCol="0" anchor="ctr"/>
          <a:lstStyle>
            <a:lvl1pPr algn="r">
              <a:defRPr sz="1050">
                <a:solidFill>
                  <a:schemeClr val="tx1">
                    <a:tint val="75000"/>
                  </a:schemeClr>
                </a:solidFill>
              </a:defRPr>
            </a:lvl1pPr>
          </a:lstStyle>
          <a:p>
            <a:fld id="{38BEFDFB-52C7-41D3-B44B-F0157DD10BDE}" type="slidenum">
              <a:rPr lang="zh-TW" altLang="en-US" smtClean="0"/>
              <a:pPr/>
              <a:t>‹#›</a:t>
            </a:fld>
            <a:endParaRPr lang="zh-TW" altLang="en-US"/>
          </a:p>
        </p:txBody>
      </p:sp>
      <p:pic>
        <p:nvPicPr>
          <p:cNvPr id="10" name="圖片 9">
            <a:extLst>
              <a:ext uri="{FF2B5EF4-FFF2-40B4-BE49-F238E27FC236}">
                <a16:creationId xmlns:a16="http://schemas.microsoft.com/office/drawing/2014/main" id="{C3B11BC8-1679-4E18-A81E-EB02E71457A7}"/>
              </a:ext>
            </a:extLst>
          </p:cNvPr>
          <p:cNvPicPr>
            <a:picLocks/>
          </p:cNvPicPr>
          <p:nvPr userDrawn="1"/>
        </p:nvPicPr>
        <p:blipFill>
          <a:blip r:embed="rId13" cstate="print">
            <a:extLst>
              <a:ext uri="{28A0092B-C50C-407E-A947-70E740481C1C}">
                <a14:useLocalDpi xmlns:a14="http://schemas.microsoft.com/office/drawing/2010/main" val="0"/>
              </a:ext>
            </a:extLst>
          </a:blip>
          <a:stretch>
            <a:fillRect/>
          </a:stretch>
        </p:blipFill>
        <p:spPr>
          <a:xfrm>
            <a:off x="7258104" y="95042"/>
            <a:ext cx="1814400" cy="432000"/>
          </a:xfrm>
          <a:prstGeom prst="rect">
            <a:avLst/>
          </a:prstGeom>
        </p:spPr>
      </p:pic>
      <p:pic>
        <p:nvPicPr>
          <p:cNvPr id="13" name="image1.png">
            <a:extLst>
              <a:ext uri="{FF2B5EF4-FFF2-40B4-BE49-F238E27FC236}">
                <a16:creationId xmlns:a16="http://schemas.microsoft.com/office/drawing/2014/main" id="{FC252F8F-C81C-4DB7-89C0-13643FAF7290}"/>
              </a:ext>
            </a:extLst>
          </p:cNvPr>
          <p:cNvPicPr/>
          <p:nvPr userDrawn="1"/>
        </p:nvPicPr>
        <p:blipFill>
          <a:blip r:embed="rId14" cstate="print">
            <a:extLst>
              <a:ext uri="{28A0092B-C50C-407E-A947-70E740481C1C}">
                <a14:useLocalDpi xmlns:a14="http://schemas.microsoft.com/office/drawing/2010/main" val="0"/>
              </a:ext>
            </a:extLst>
          </a:blip>
          <a:stretch>
            <a:fillRect/>
          </a:stretch>
        </p:blipFill>
        <p:spPr>
          <a:xfrm>
            <a:off x="93304" y="95042"/>
            <a:ext cx="1969135" cy="468630"/>
          </a:xfrm>
          <a:prstGeom prst="rect">
            <a:avLst/>
          </a:prstGeom>
        </p:spPr>
      </p:pic>
    </p:spTree>
    <p:extLst>
      <p:ext uri="{BB962C8B-B14F-4D97-AF65-F5344CB8AC3E}">
        <p14:creationId xmlns:p14="http://schemas.microsoft.com/office/powerpoint/2010/main" val="994288884"/>
      </p:ext>
    </p:extLst>
  </p:cSld>
  <p:clrMap bg1="lt1" tx1="dk1" bg2="lt2" tx2="dk2" accent1="accent1" accent2="accent2" accent3="accent3" accent4="accent4" accent5="accent5" accent6="accent6" hlink="hlink" folHlink="folHlink"/>
  <p:sldLayoutIdLst>
    <p:sldLayoutId id="2147484158" r:id="rId1"/>
    <p:sldLayoutId id="2147484159" r:id="rId2"/>
    <p:sldLayoutId id="2147484160" r:id="rId3"/>
    <p:sldLayoutId id="2147484161" r:id="rId4"/>
    <p:sldLayoutId id="2147484162" r:id="rId5"/>
    <p:sldLayoutId id="2147484163" r:id="rId6"/>
    <p:sldLayoutId id="2147484164" r:id="rId7"/>
    <p:sldLayoutId id="2147484165" r:id="rId8"/>
    <p:sldLayoutId id="2147484166" r:id="rId9"/>
    <p:sldLayoutId id="2147484167" r:id="rId10"/>
    <p:sldLayoutId id="214748416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7B5A4C6C-8209-4C9E-A226-FB40FB4140F5}"/>
              </a:ext>
            </a:extLst>
          </p:cNvPr>
          <p:cNvSpPr>
            <a:spLocks noGrp="1"/>
          </p:cNvSpPr>
          <p:nvPr>
            <p:ph type="ctrTitle" idx="4294967295"/>
          </p:nvPr>
        </p:nvSpPr>
        <p:spPr>
          <a:xfrm>
            <a:off x="5719" y="173881"/>
            <a:ext cx="9143999" cy="1101725"/>
          </a:xfrm>
          <a:prstGeom prst="rect">
            <a:avLst/>
          </a:prstGeom>
        </p:spPr>
        <p:txBody>
          <a:bodyPr>
            <a:noAutofit/>
          </a:bodyPr>
          <a:lstStyle/>
          <a:p>
            <a:pPr algn="ctr">
              <a:lnSpc>
                <a:spcPct val="130000"/>
              </a:lnSpc>
            </a:pPr>
            <a:br>
              <a:rPr lang="en-US" altLang="zh-TW" sz="1800" b="1" dirty="0">
                <a:latin typeface="微軟正黑體" panose="020B0604030504040204" pitchFamily="34" charset="-120"/>
                <a:ea typeface="微軟正黑體" panose="020B0604030504040204" pitchFamily="34" charset="-120"/>
              </a:rPr>
            </a:br>
            <a:r>
              <a:rPr lang="zh-TW" altLang="en-US" sz="1800" b="1" dirty="0">
                <a:latin typeface="微軟正黑體" panose="020B0604030504040204" pitchFamily="34" charset="-120"/>
                <a:ea typeface="微軟正黑體" panose="020B0604030504040204" pitchFamily="34" charset="-120"/>
              </a:rPr>
              <a:t>交通部「</a:t>
            </a:r>
            <a:r>
              <a:rPr lang="en-US" altLang="zh-TW" sz="1800" b="1" dirty="0">
                <a:latin typeface="微軟正黑體" panose="020B0604030504040204" pitchFamily="34" charset="-120"/>
                <a:ea typeface="微軟正黑體" panose="020B0604030504040204" pitchFamily="34" charset="-120"/>
              </a:rPr>
              <a:t>5G</a:t>
            </a:r>
            <a:r>
              <a:rPr lang="zh-TW" altLang="en-US" sz="1800" b="1" dirty="0">
                <a:latin typeface="微軟正黑體" panose="020B0604030504040204" pitchFamily="34" charset="-120"/>
                <a:ea typeface="微軟正黑體" panose="020B0604030504040204" pitchFamily="34" charset="-120"/>
              </a:rPr>
              <a:t>帶動智慧交通技術與服務創新及產業發展補助計畫」</a:t>
            </a:r>
            <a:endParaRPr lang="zh-TW" altLang="en-US" sz="2000" b="1" dirty="0">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4679E708-0E6B-48DA-9A22-FD4BFAB5E423}"/>
              </a:ext>
            </a:extLst>
          </p:cNvPr>
          <p:cNvSpPr>
            <a:spLocks noGrp="1"/>
          </p:cNvSpPr>
          <p:nvPr>
            <p:ph type="sldNum" sz="quarter" idx="12"/>
          </p:nvPr>
        </p:nvSpPr>
        <p:spPr/>
        <p:txBody>
          <a:bodyPr/>
          <a:lstStyle/>
          <a:p>
            <a:fld id="{965817EF-F3F8-4CC6-998B-A6F83B0E4534}" type="slidenum">
              <a:rPr lang="zh-TW" altLang="en-US" smtClean="0"/>
              <a:t>1</a:t>
            </a:fld>
            <a:endParaRPr lang="zh-TW" altLang="en-US" dirty="0"/>
          </a:p>
        </p:txBody>
      </p:sp>
      <p:sp>
        <p:nvSpPr>
          <p:cNvPr id="6" name="標題 1">
            <a:extLst>
              <a:ext uri="{FF2B5EF4-FFF2-40B4-BE49-F238E27FC236}">
                <a16:creationId xmlns:a16="http://schemas.microsoft.com/office/drawing/2014/main" id="{EDFF2FC3-1699-44D1-83D8-1CC7F75F0210}"/>
              </a:ext>
            </a:extLst>
          </p:cNvPr>
          <p:cNvSpPr txBox="1">
            <a:spLocks/>
          </p:cNvSpPr>
          <p:nvPr/>
        </p:nvSpPr>
        <p:spPr>
          <a:xfrm>
            <a:off x="681958" y="1851670"/>
            <a:ext cx="7772400" cy="1254001"/>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zh-TW" altLang="en-US" sz="2400" b="1" dirty="0">
                <a:solidFill>
                  <a:schemeClr val="bg1">
                    <a:lumMod val="50000"/>
                  </a:schemeClr>
                </a:solidFill>
                <a:latin typeface="微軟正黑體" panose="020B0604030504040204" pitchFamily="34" charset="-120"/>
                <a:ea typeface="微軟正黑體" panose="020B0604030504040204" pitchFamily="34" charset="-120"/>
              </a:rPr>
              <a:t>（計畫名稱）</a:t>
            </a:r>
            <a:br>
              <a:rPr lang="en-US" altLang="zh-TW" sz="2400" b="1" dirty="0">
                <a:solidFill>
                  <a:schemeClr val="bg1">
                    <a:lumMod val="50000"/>
                  </a:schemeClr>
                </a:solidFill>
                <a:latin typeface="微軟正黑體" panose="020B0604030504040204" pitchFamily="34" charset="-120"/>
                <a:ea typeface="微軟正黑體" panose="020B0604030504040204" pitchFamily="34" charset="-120"/>
              </a:rPr>
            </a:br>
            <a:r>
              <a:rPr lang="zh-TW" altLang="en-US" sz="2400" b="1" dirty="0">
                <a:latin typeface="微軟正黑體" panose="020B0604030504040204" pitchFamily="34" charset="-120"/>
                <a:ea typeface="微軟正黑體" panose="020B0604030504040204" pitchFamily="34" charset="-120"/>
              </a:rPr>
              <a:t>全程計畫結案審查簡報</a:t>
            </a:r>
          </a:p>
        </p:txBody>
      </p:sp>
      <p:sp>
        <p:nvSpPr>
          <p:cNvPr id="10" name="副標題 21">
            <a:extLst>
              <a:ext uri="{FF2B5EF4-FFF2-40B4-BE49-F238E27FC236}">
                <a16:creationId xmlns:a16="http://schemas.microsoft.com/office/drawing/2014/main" id="{F5AE08D1-233C-427E-AEE5-37F73341CB6A}"/>
              </a:ext>
            </a:extLst>
          </p:cNvPr>
          <p:cNvSpPr txBox="1">
            <a:spLocks/>
          </p:cNvSpPr>
          <p:nvPr/>
        </p:nvSpPr>
        <p:spPr>
          <a:xfrm>
            <a:off x="10810" y="3493425"/>
            <a:ext cx="9138908" cy="945446"/>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30000"/>
              </a:lnSpc>
              <a:spcBef>
                <a:spcPts val="0"/>
              </a:spcBef>
              <a:buNone/>
            </a:pPr>
            <a:r>
              <a:rPr lang="zh-TW" altLang="en-US" sz="1800" dirty="0">
                <a:latin typeface="微軟正黑體" panose="020B0604030504040204" pitchFamily="34" charset="-120"/>
                <a:ea typeface="微軟正黑體" panose="020B0604030504040204" pitchFamily="34" charset="-120"/>
              </a:rPr>
              <a:t>計畫期間：自</a:t>
            </a:r>
            <a:r>
              <a:rPr lang="en-US" altLang="zh-TW" sz="1800" dirty="0">
                <a:latin typeface="微軟正黑體" panose="020B0604030504040204" pitchFamily="34" charset="-120"/>
                <a:ea typeface="微軟正黑體" panose="020B0604030504040204" pitchFamily="34" charset="-120"/>
              </a:rPr>
              <a:t>110</a:t>
            </a:r>
            <a:r>
              <a:rPr lang="zh-TW" altLang="en-US" sz="1800" dirty="0">
                <a:latin typeface="微軟正黑體" panose="020B0604030504040204" pitchFamily="34" charset="-120"/>
                <a:ea typeface="微軟正黑體" panose="020B0604030504040204" pitchFamily="34" charset="-120"/>
              </a:rPr>
              <a:t>年</a:t>
            </a:r>
            <a:r>
              <a:rPr lang="en-US" altLang="zh-TW" sz="1800" dirty="0">
                <a:latin typeface="微軟正黑體" panose="020B0604030504040204" pitchFamily="34" charset="-120"/>
                <a:ea typeface="微軟正黑體" panose="020B0604030504040204" pitchFamily="34" charset="-120"/>
              </a:rPr>
              <a:t>11</a:t>
            </a:r>
            <a:r>
              <a:rPr lang="zh-TW" altLang="en-US" sz="1800" dirty="0">
                <a:latin typeface="微軟正黑體" panose="020B0604030504040204" pitchFamily="34" charset="-120"/>
                <a:ea typeface="微軟正黑體" panose="020B0604030504040204" pitchFamily="34" charset="-120"/>
              </a:rPr>
              <a:t>月</a:t>
            </a:r>
            <a:r>
              <a:rPr lang="en-US" altLang="zh-TW" sz="1800" dirty="0">
                <a:latin typeface="微軟正黑體" panose="020B0604030504040204" pitchFamily="34" charset="-120"/>
                <a:ea typeface="微軟正黑體" panose="020B0604030504040204" pitchFamily="34" charset="-120"/>
              </a:rPr>
              <a:t>1</a:t>
            </a:r>
            <a:r>
              <a:rPr lang="zh-TW" altLang="en-US" sz="1800" dirty="0">
                <a:latin typeface="微軟正黑體" panose="020B0604030504040204" pitchFamily="34" charset="-120"/>
                <a:ea typeface="微軟正黑體" panose="020B0604030504040204" pitchFamily="34" charset="-120"/>
              </a:rPr>
              <a:t>日至</a:t>
            </a:r>
            <a:r>
              <a:rPr lang="en-US" altLang="zh-TW" sz="1800" dirty="0">
                <a:latin typeface="微軟正黑體" panose="020B0604030504040204" pitchFamily="34" charset="-120"/>
                <a:ea typeface="微軟正黑體" panose="020B0604030504040204" pitchFamily="34" charset="-120"/>
              </a:rPr>
              <a:t>111</a:t>
            </a:r>
            <a:r>
              <a:rPr lang="zh-TW" altLang="en-US" sz="1800" dirty="0">
                <a:latin typeface="微軟正黑體" panose="020B0604030504040204" pitchFamily="34" charset="-120"/>
                <a:ea typeface="微軟正黑體" panose="020B0604030504040204" pitchFamily="34" charset="-120"/>
              </a:rPr>
              <a:t>年</a:t>
            </a:r>
            <a:r>
              <a:rPr lang="en-US" altLang="zh-TW" sz="1800" dirty="0">
                <a:latin typeface="微軟正黑體" panose="020B0604030504040204" pitchFamily="34" charset="-120"/>
                <a:ea typeface="微軟正黑體" panose="020B0604030504040204" pitchFamily="34" charset="-120"/>
              </a:rPr>
              <a:t>9</a:t>
            </a:r>
            <a:r>
              <a:rPr lang="zh-TW" altLang="en-US" sz="1800" dirty="0">
                <a:latin typeface="微軟正黑體" panose="020B0604030504040204" pitchFamily="34" charset="-120"/>
                <a:ea typeface="微軟正黑體" panose="020B0604030504040204" pitchFamily="34" charset="-120"/>
              </a:rPr>
              <a:t>月</a:t>
            </a:r>
            <a:r>
              <a:rPr lang="en-US" altLang="zh-TW" sz="1800" dirty="0">
                <a:latin typeface="微軟正黑體" panose="020B0604030504040204" pitchFamily="34" charset="-120"/>
                <a:ea typeface="微軟正黑體" panose="020B0604030504040204" pitchFamily="34" charset="-120"/>
              </a:rPr>
              <a:t>30</a:t>
            </a:r>
            <a:r>
              <a:rPr lang="zh-TW" altLang="en-US" sz="1800" dirty="0">
                <a:latin typeface="微軟正黑體" panose="020B0604030504040204" pitchFamily="34" charset="-120"/>
                <a:ea typeface="微軟正黑體" panose="020B0604030504040204" pitchFamily="34" charset="-120"/>
              </a:rPr>
              <a:t>日止</a:t>
            </a:r>
            <a:endParaRPr lang="en-US" altLang="zh-TW" sz="1800" dirty="0">
              <a:latin typeface="微軟正黑體" panose="020B0604030504040204" pitchFamily="34" charset="-120"/>
              <a:ea typeface="微軟正黑體" panose="020B0604030504040204" pitchFamily="34" charset="-120"/>
            </a:endParaRPr>
          </a:p>
          <a:p>
            <a:pPr marL="0" indent="0" algn="ctr">
              <a:lnSpc>
                <a:spcPct val="130000"/>
              </a:lnSpc>
              <a:spcBef>
                <a:spcPts val="0"/>
              </a:spcBef>
              <a:buNone/>
            </a:pPr>
            <a:endParaRPr lang="en-US" altLang="zh-TW" sz="1800" dirty="0">
              <a:latin typeface="微軟正黑體" panose="020B0604030504040204" pitchFamily="34" charset="-120"/>
              <a:ea typeface="微軟正黑體" panose="020B0604030504040204" pitchFamily="34" charset="-120"/>
            </a:endParaRPr>
          </a:p>
          <a:p>
            <a:pPr marL="0" indent="0" algn="ctr">
              <a:lnSpc>
                <a:spcPct val="130000"/>
              </a:lnSpc>
              <a:spcBef>
                <a:spcPts val="0"/>
              </a:spcBef>
              <a:buNone/>
            </a:pPr>
            <a:r>
              <a:rPr lang="zh-TW" altLang="en-US" sz="1800" dirty="0">
                <a:latin typeface="微軟正黑體" panose="020B0604030504040204" pitchFamily="34" charset="-120"/>
                <a:ea typeface="微軟正黑體" panose="020B0604030504040204" pitchFamily="34" charset="-120"/>
              </a:rPr>
              <a:t>執行單位：</a:t>
            </a:r>
            <a:r>
              <a:rPr lang="en-US" altLang="zh-TW" sz="1800" dirty="0">
                <a:latin typeface="微軟正黑體" panose="020B0604030504040204" pitchFamily="34" charset="-120"/>
                <a:ea typeface="微軟正黑體" panose="020B0604030504040204" pitchFamily="34" charset="-120"/>
              </a:rPr>
              <a:t>xxx</a:t>
            </a:r>
          </a:p>
          <a:p>
            <a:pPr marL="0" indent="0" algn="ctr">
              <a:lnSpc>
                <a:spcPct val="130000"/>
              </a:lnSpc>
              <a:spcBef>
                <a:spcPts val="0"/>
              </a:spcBef>
              <a:buNone/>
            </a:pPr>
            <a:r>
              <a:rPr lang="zh-TW" altLang="en-US" sz="1800" dirty="0">
                <a:latin typeface="微軟正黑體" panose="020B0604030504040204" pitchFamily="34" charset="-120"/>
                <a:ea typeface="微軟正黑體" panose="020B0604030504040204" pitchFamily="34" charset="-120"/>
              </a:rPr>
              <a:t>報告日期：</a:t>
            </a:r>
            <a:r>
              <a:rPr lang="en-US" altLang="zh-TW" sz="1800" dirty="0">
                <a:latin typeface="微軟正黑體" panose="020B0604030504040204" pitchFamily="34" charset="-120"/>
                <a:ea typeface="微軟正黑體" panose="020B0604030504040204" pitchFamily="34" charset="-120"/>
              </a:rPr>
              <a:t>xxx</a:t>
            </a:r>
            <a:r>
              <a:rPr lang="zh-TW" altLang="en-US" sz="1800" dirty="0">
                <a:latin typeface="微軟正黑體" panose="020B0604030504040204" pitchFamily="34" charset="-120"/>
                <a:ea typeface="微軟正黑體" panose="020B0604030504040204" pitchFamily="34" charset="-120"/>
              </a:rPr>
              <a:t>年</a:t>
            </a:r>
            <a:r>
              <a:rPr lang="en-US" altLang="zh-TW" sz="1800" dirty="0">
                <a:latin typeface="微軟正黑體" panose="020B0604030504040204" pitchFamily="34" charset="-120"/>
                <a:ea typeface="微軟正黑體" panose="020B0604030504040204" pitchFamily="34" charset="-120"/>
              </a:rPr>
              <a:t>xx</a:t>
            </a:r>
            <a:r>
              <a:rPr lang="zh-TW" altLang="en-US" sz="1800" dirty="0">
                <a:latin typeface="微軟正黑體" panose="020B0604030504040204" pitchFamily="34" charset="-120"/>
                <a:ea typeface="微軟正黑體" panose="020B0604030504040204" pitchFamily="34" charset="-120"/>
              </a:rPr>
              <a:t>月</a:t>
            </a:r>
            <a:r>
              <a:rPr lang="en-US" altLang="zh-TW" sz="1800" dirty="0">
                <a:latin typeface="微軟正黑體" panose="020B0604030504040204" pitchFamily="34" charset="-120"/>
                <a:ea typeface="微軟正黑體" panose="020B0604030504040204" pitchFamily="34" charset="-120"/>
              </a:rPr>
              <a:t>xx</a:t>
            </a:r>
            <a:r>
              <a:rPr lang="zh-TW" altLang="en-US" sz="1800" dirty="0">
                <a:latin typeface="微軟正黑體" panose="020B0604030504040204" pitchFamily="34" charset="-120"/>
                <a:ea typeface="微軟正黑體" panose="020B0604030504040204" pitchFamily="34" charset="-120"/>
              </a:rPr>
              <a:t>日</a:t>
            </a:r>
          </a:p>
        </p:txBody>
      </p:sp>
    </p:spTree>
    <p:extLst>
      <p:ext uri="{BB962C8B-B14F-4D97-AF65-F5344CB8AC3E}">
        <p14:creationId xmlns:p14="http://schemas.microsoft.com/office/powerpoint/2010/main" val="3611212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a:extLst>
              <a:ext uri="{FF2B5EF4-FFF2-40B4-BE49-F238E27FC236}">
                <a16:creationId xmlns:a16="http://schemas.microsoft.com/office/drawing/2014/main" id="{8D749F87-DB15-4C11-A2FE-B45663B89EAF}"/>
              </a:ext>
            </a:extLst>
          </p:cNvPr>
          <p:cNvSpPr txBox="1"/>
          <p:nvPr/>
        </p:nvSpPr>
        <p:spPr>
          <a:xfrm>
            <a:off x="159056" y="725284"/>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
        <p:nvSpPr>
          <p:cNvPr id="2" name="Google Shape;1304;p31">
            <a:extLst>
              <a:ext uri="{FF2B5EF4-FFF2-40B4-BE49-F238E27FC236}">
                <a16:creationId xmlns:a16="http://schemas.microsoft.com/office/drawing/2014/main" id="{B0A1925D-C2F9-45E9-ABC1-6CB7CCC36826}"/>
              </a:ext>
            </a:extLst>
          </p:cNvPr>
          <p:cNvSpPr txBox="1"/>
          <p:nvPr/>
        </p:nvSpPr>
        <p:spPr>
          <a:xfrm>
            <a:off x="251520" y="1015260"/>
            <a:ext cx="9144000" cy="306945"/>
          </a:xfrm>
          <a:prstGeom prst="rect">
            <a:avLst/>
          </a:prstGeom>
          <a:noFill/>
          <a:ln>
            <a:noFill/>
          </a:ln>
        </p:spPr>
        <p:txBody>
          <a:bodyPr spcFirstLastPara="1" wrap="square" lIns="68575" tIns="34275" rIns="68575" bIns="34275" anchor="ctr" anchorCtr="0">
            <a:noAutofit/>
          </a:bodyPr>
          <a:lstStyle/>
          <a:p>
            <a:r>
              <a:rPr lang="en-US" altLang="zh-TW" sz="1400" b="1" dirty="0">
                <a:latin typeface="微軟正黑體" panose="020B0604030504040204" pitchFamily="34" charset="-120"/>
                <a:ea typeface="微軟正黑體" panose="020B0604030504040204" pitchFamily="34" charset="-120"/>
                <a:cs typeface="+mj-cs"/>
                <a:sym typeface="Microsoft JhengHei"/>
              </a:rPr>
              <a:t>(</a:t>
            </a:r>
            <a:r>
              <a:rPr lang="zh-TW" altLang="en-US" sz="1400" b="1" dirty="0">
                <a:latin typeface="微軟正黑體" panose="020B0604030504040204" pitchFamily="34" charset="-120"/>
                <a:ea typeface="微軟正黑體" panose="020B0604030504040204" pitchFamily="34" charset="-120"/>
                <a:cs typeface="+mj-cs"/>
                <a:sym typeface="Microsoft JhengHei"/>
              </a:rPr>
              <a:t>四</a:t>
            </a:r>
            <a:r>
              <a:rPr lang="en-US" altLang="zh-TW" sz="1400" b="1" dirty="0">
                <a:latin typeface="微軟正黑體" panose="020B0604030504040204" pitchFamily="34" charset="-120"/>
                <a:ea typeface="微軟正黑體" panose="020B0604030504040204" pitchFamily="34" charset="-120"/>
                <a:cs typeface="+mj-cs"/>
                <a:sym typeface="Microsoft JhengHei"/>
              </a:rPr>
              <a:t>)</a:t>
            </a:r>
            <a:r>
              <a:rPr lang="zh-TW" altLang="en-US" sz="1400" b="1" dirty="0">
                <a:latin typeface="微軟正黑體" panose="020B0604030504040204" pitchFamily="34" charset="-120"/>
                <a:ea typeface="微軟正黑體" panose="020B0604030504040204" pitchFamily="34" charset="-120"/>
                <a:cs typeface="+mj-cs"/>
                <a:sym typeface="Microsoft JhengHei"/>
              </a:rPr>
              <a:t>場域資訊安全驗證情形</a:t>
            </a:r>
            <a:endParaRPr sz="1400" b="1" dirty="0">
              <a:latin typeface="微軟正黑體" panose="020B0604030504040204" pitchFamily="34" charset="-120"/>
              <a:ea typeface="微軟正黑體" panose="020B0604030504040204" pitchFamily="34" charset="-120"/>
              <a:cs typeface="+mj-cs"/>
            </a:endParaRPr>
          </a:p>
        </p:txBody>
      </p:sp>
      <p:graphicFrame>
        <p:nvGraphicFramePr>
          <p:cNvPr id="6" name="表格 5">
            <a:extLst>
              <a:ext uri="{FF2B5EF4-FFF2-40B4-BE49-F238E27FC236}">
                <a16:creationId xmlns:a16="http://schemas.microsoft.com/office/drawing/2014/main" id="{E9BA44DC-3ABD-4685-AC6B-C1AA7DABC551}"/>
              </a:ext>
            </a:extLst>
          </p:cNvPr>
          <p:cNvGraphicFramePr>
            <a:graphicFrameLocks noGrp="1"/>
          </p:cNvGraphicFramePr>
          <p:nvPr>
            <p:extLst>
              <p:ext uri="{D42A27DB-BD31-4B8C-83A1-F6EECF244321}">
                <p14:modId xmlns:p14="http://schemas.microsoft.com/office/powerpoint/2010/main" val="3114647934"/>
              </p:ext>
            </p:extLst>
          </p:nvPr>
        </p:nvGraphicFramePr>
        <p:xfrm>
          <a:off x="251520" y="1342911"/>
          <a:ext cx="8640960" cy="3686722"/>
        </p:xfrm>
        <a:graphic>
          <a:graphicData uri="http://schemas.openxmlformats.org/drawingml/2006/table">
            <a:tbl>
              <a:tblPr/>
              <a:tblGrid>
                <a:gridCol w="904881">
                  <a:extLst>
                    <a:ext uri="{9D8B030D-6E8A-4147-A177-3AD203B41FA5}">
                      <a16:colId xmlns:a16="http://schemas.microsoft.com/office/drawing/2014/main" val="3442530501"/>
                    </a:ext>
                  </a:extLst>
                </a:gridCol>
                <a:gridCol w="2890078">
                  <a:extLst>
                    <a:ext uri="{9D8B030D-6E8A-4147-A177-3AD203B41FA5}">
                      <a16:colId xmlns:a16="http://schemas.microsoft.com/office/drawing/2014/main" val="3975421379"/>
                    </a:ext>
                  </a:extLst>
                </a:gridCol>
                <a:gridCol w="997507">
                  <a:extLst>
                    <a:ext uri="{9D8B030D-6E8A-4147-A177-3AD203B41FA5}">
                      <a16:colId xmlns:a16="http://schemas.microsoft.com/office/drawing/2014/main" val="2953078916"/>
                    </a:ext>
                  </a:extLst>
                </a:gridCol>
                <a:gridCol w="1234423">
                  <a:extLst>
                    <a:ext uri="{9D8B030D-6E8A-4147-A177-3AD203B41FA5}">
                      <a16:colId xmlns:a16="http://schemas.microsoft.com/office/drawing/2014/main" val="1732949332"/>
                    </a:ext>
                  </a:extLst>
                </a:gridCol>
                <a:gridCol w="2614071">
                  <a:extLst>
                    <a:ext uri="{9D8B030D-6E8A-4147-A177-3AD203B41FA5}">
                      <a16:colId xmlns:a16="http://schemas.microsoft.com/office/drawing/2014/main" val="3918729032"/>
                    </a:ext>
                  </a:extLst>
                </a:gridCol>
              </a:tblGrid>
              <a:tr h="207256">
                <a:tc gridSpan="2">
                  <a:txBody>
                    <a:bodyPr/>
                    <a:lstStyle/>
                    <a:p>
                      <a:pPr algn="ctr" fontAlgn="ctr">
                        <a:lnSpc>
                          <a:spcPct val="100000"/>
                        </a:lnSpc>
                      </a:pPr>
                      <a:r>
                        <a:rPr 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委託外部資安輔導單位名稱</a:t>
                      </a:r>
                      <a:r>
                        <a:rPr lang="en-US"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若無委託單位，請填無</a:t>
                      </a:r>
                      <a:r>
                        <a:rPr lang="en-US"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hMerge="1">
                  <a:txBody>
                    <a:bodyPr/>
                    <a:lstStyle/>
                    <a:p>
                      <a:endParaRPr lang="zh-TW" altLang="en-US"/>
                    </a:p>
                  </a:txBody>
                  <a:tcPr/>
                </a:tc>
                <a:tc gridSpan="3">
                  <a:txBody>
                    <a:bodyPr/>
                    <a:lstStyle/>
                    <a:p>
                      <a:pPr algn="ctr" fontAlgn="ctr">
                        <a:lnSpc>
                          <a:spcPct val="100000"/>
                        </a:lnSpc>
                      </a:pPr>
                      <a:r>
                        <a:rPr lang="en-US" altLang="zh-TW" sz="1200" b="0"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200" b="0"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altLang="zh-TW" sz="1200" b="0"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sz="1200" b="0" kern="12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OOO</a:t>
                      </a:r>
                      <a:r>
                        <a:rPr lang="en-US" altLang="zh-TW" sz="1200" b="0" kern="12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OOO</a:t>
                      </a:r>
                      <a:r>
                        <a:rPr lang="zh-TW" altLang="en-US" sz="1200" b="0" kern="12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院</a:t>
                      </a:r>
                      <a:r>
                        <a:rPr lang="en-US" sz="1200" b="0" kern="12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249614602"/>
                  </a:ext>
                </a:extLst>
              </a:tr>
              <a:tr h="366551">
                <a:tc gridSpan="2">
                  <a:txBody>
                    <a:bodyPr/>
                    <a:lstStyle/>
                    <a:p>
                      <a:pPr algn="ctr" fontAlgn="ctr">
                        <a:lnSpc>
                          <a:spcPct val="100000"/>
                        </a:lnSpc>
                      </a:pPr>
                      <a:r>
                        <a:rPr 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查核項目</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hMerge="1">
                  <a:txBody>
                    <a:bodyPr/>
                    <a:lstStyle/>
                    <a:p>
                      <a:endParaRPr lang="zh-TW" altLang="en-US"/>
                    </a:p>
                  </a:txBody>
                  <a:tcPr/>
                </a:tc>
                <a:tc>
                  <a:txBody>
                    <a:bodyPr/>
                    <a:lstStyle/>
                    <a:p>
                      <a:pPr algn="ctr" fontAlgn="ctr">
                        <a:lnSpc>
                          <a:spcPct val="100000"/>
                        </a:lnSpc>
                      </a:pPr>
                      <a:r>
                        <a:rPr lang="zh-TW" altLang="en-US"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開始</a:t>
                      </a:r>
                      <a:r>
                        <a:rPr lang="zh-TW" alt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日期</a:t>
                      </a:r>
                      <a:endParaRPr lang="zh-TW" alt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fontAlgn="ctr">
                        <a:lnSpc>
                          <a:spcPct val="100000"/>
                        </a:lnSpc>
                      </a:pPr>
                      <a:r>
                        <a:rPr 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完成日期</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B28B"/>
                    </a:solidFill>
                  </a:tcPr>
                </a:tc>
                <a:tc>
                  <a:txBody>
                    <a:bodyPr/>
                    <a:lstStyle/>
                    <a:p>
                      <a:pPr algn="ctr" fontAlgn="ctr">
                        <a:lnSpc>
                          <a:spcPct val="100000"/>
                        </a:lnSpc>
                      </a:pPr>
                      <a:r>
                        <a:rPr lang="zh-TW" sz="120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執行情形說明</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fontAlgn="ctr">
                        <a:lnSpc>
                          <a:spcPct val="100000"/>
                        </a:lnSpc>
                      </a:pPr>
                      <a:r>
                        <a:rPr lang="en-US" sz="12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若無此項規劃，請填無</a:t>
                      </a:r>
                      <a:r>
                        <a:rPr lang="en-US" sz="12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B28B"/>
                    </a:solidFill>
                  </a:tcPr>
                </a:tc>
                <a:extLst>
                  <a:ext uri="{0D108BD9-81ED-4DB2-BD59-A6C34878D82A}">
                    <a16:rowId xmlns:a16="http://schemas.microsoft.com/office/drawing/2014/main" val="2430920538"/>
                  </a:ext>
                </a:extLst>
              </a:tr>
              <a:tr h="1098071">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系統認證申請評估表</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場域使用情境說明、佈署類型及地點</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1-2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物聯網系統架構圖</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1-3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物聯網系統網路拓樸圖</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含資訊流</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1-4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資產設備盤點表</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1-5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資訊流程表</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1-6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安全控制項目自評表</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31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alt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86477290"/>
                  </a:ext>
                </a:extLst>
              </a:tr>
              <a:tr h="732311">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預測試</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威脅建模</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2-2</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漏洞檢測</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2-3</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滲透測試</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2-4</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衝擊分析</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86063579"/>
                  </a:ext>
                </a:extLst>
              </a:tr>
              <a:tr h="366551">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場域建置完成</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fontAlgn="ctr">
                        <a:lnSpc>
                          <a:spcPct val="100000"/>
                        </a:lnSpc>
                      </a:pPr>
                      <a:r>
                        <a:rPr lang="en-US" sz="1200"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200"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場域建置完成</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24482297"/>
                  </a:ext>
                </a:extLst>
              </a:tr>
              <a:tr h="732311">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4TTC</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驗證</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威脅建模</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4-2</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漏洞檢測</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4-3</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滲透測試</a:t>
                      </a:r>
                      <a:b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4-4</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衝擊分析</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56367232"/>
                  </a:ext>
                </a:extLst>
              </a:tr>
              <a:tr h="183671">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取得</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L1</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取得</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L1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標章與驗證報告</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lnSpc>
                          <a:spcPct val="100000"/>
                        </a:lnSpc>
                      </a:pP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111</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年</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月</a:t>
                      </a:r>
                      <a:r>
                        <a:rPr lang="en-US"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  </a:t>
                      </a:r>
                      <a:r>
                        <a:rPr lang="zh-TW" sz="1200"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91" marR="791" marT="7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81293175"/>
                  </a:ext>
                </a:extLst>
              </a:tr>
            </a:tbl>
          </a:graphicData>
        </a:graphic>
      </p:graphicFrame>
      <p:sp>
        <p:nvSpPr>
          <p:cNvPr id="9" name="文字方塊 8">
            <a:extLst>
              <a:ext uri="{FF2B5EF4-FFF2-40B4-BE49-F238E27FC236}">
                <a16:creationId xmlns:a16="http://schemas.microsoft.com/office/drawing/2014/main" id="{2C0A00FD-9717-4806-A8BC-0C001DDAE5F9}"/>
              </a:ext>
            </a:extLst>
          </p:cNvPr>
          <p:cNvSpPr txBox="1"/>
          <p:nvPr/>
        </p:nvSpPr>
        <p:spPr>
          <a:xfrm>
            <a:off x="7188900" y="954495"/>
            <a:ext cx="1631571" cy="253916"/>
          </a:xfrm>
          <a:prstGeom prst="rect">
            <a:avLst/>
          </a:prstGeom>
          <a:solidFill>
            <a:schemeClr val="bg1">
              <a:lumMod val="85000"/>
            </a:schemeClr>
          </a:solidFill>
        </p:spPr>
        <p:txBody>
          <a:bodyPr wrap="square">
            <a:spAutoFit/>
          </a:bodyPr>
          <a:lstStyle/>
          <a:p>
            <a:pPr algn="ctr"/>
            <a:r>
              <a:rPr lang="zh-TW" altLang="en-US" sz="1050" dirty="0">
                <a:solidFill>
                  <a:srgbClr val="FF0000"/>
                </a:solidFill>
                <a:latin typeface="微軟正黑體"/>
                <a:ea typeface="微軟正黑體"/>
                <a:cs typeface="Times New Roman" panose="02020603050405020304" pitchFamily="18" charset="0"/>
              </a:rPr>
              <a:t>（灰字範例可自行刪除）</a:t>
            </a:r>
            <a:endParaRPr lang="zh-TW" altLang="en-US" sz="1050" dirty="0"/>
          </a:p>
        </p:txBody>
      </p:sp>
      <p:sp>
        <p:nvSpPr>
          <p:cNvPr id="8" name="投影片編號版面配置區 1">
            <a:extLst>
              <a:ext uri="{FF2B5EF4-FFF2-40B4-BE49-F238E27FC236}">
                <a16:creationId xmlns:a16="http://schemas.microsoft.com/office/drawing/2014/main" id="{8D27130D-7336-4CB6-98A4-9F7FB895FB3B}"/>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10</a:t>
            </a:fld>
            <a:endParaRPr lang="zh-TW" altLang="en-US" dirty="0"/>
          </a:p>
        </p:txBody>
      </p:sp>
      <p:sp>
        <p:nvSpPr>
          <p:cNvPr id="12" name="標題 1">
            <a:extLst>
              <a:ext uri="{FF2B5EF4-FFF2-40B4-BE49-F238E27FC236}">
                <a16:creationId xmlns:a16="http://schemas.microsoft.com/office/drawing/2014/main" id="{DE9951A7-DD39-40AC-B7B6-A4CF5E3A4E21}"/>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參、計畫成果</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64486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a:extLst>
              <a:ext uri="{FF2B5EF4-FFF2-40B4-BE49-F238E27FC236}">
                <a16:creationId xmlns:a16="http://schemas.microsoft.com/office/drawing/2014/main" id="{E79BFCCD-5467-4FBE-9C3F-25AB201A4FC4}"/>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11</a:t>
            </a:fld>
            <a:endParaRPr lang="zh-TW" altLang="en-US" dirty="0"/>
          </a:p>
        </p:txBody>
      </p:sp>
      <p:sp>
        <p:nvSpPr>
          <p:cNvPr id="6" name="文字方塊 5">
            <a:extLst>
              <a:ext uri="{FF2B5EF4-FFF2-40B4-BE49-F238E27FC236}">
                <a16:creationId xmlns:a16="http://schemas.microsoft.com/office/drawing/2014/main" id="{108A45AE-36A2-426B-AC9C-86A4372B1872}"/>
              </a:ext>
            </a:extLst>
          </p:cNvPr>
          <p:cNvSpPr txBox="1"/>
          <p:nvPr/>
        </p:nvSpPr>
        <p:spPr>
          <a:xfrm>
            <a:off x="159056" y="725284"/>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
        <p:nvSpPr>
          <p:cNvPr id="7" name="標題 1">
            <a:extLst>
              <a:ext uri="{FF2B5EF4-FFF2-40B4-BE49-F238E27FC236}">
                <a16:creationId xmlns:a16="http://schemas.microsoft.com/office/drawing/2014/main" id="{BC4287EF-B202-4F86-BB73-C78CB7DD7805}"/>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參、計畫成果</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8" name="Google Shape;1304;p31">
            <a:extLst>
              <a:ext uri="{FF2B5EF4-FFF2-40B4-BE49-F238E27FC236}">
                <a16:creationId xmlns:a16="http://schemas.microsoft.com/office/drawing/2014/main" id="{FB15568F-D78C-48B5-804D-08A5647FE1DA}"/>
              </a:ext>
            </a:extLst>
          </p:cNvPr>
          <p:cNvSpPr txBox="1"/>
          <p:nvPr/>
        </p:nvSpPr>
        <p:spPr>
          <a:xfrm>
            <a:off x="251520" y="1015260"/>
            <a:ext cx="9144000" cy="306945"/>
          </a:xfrm>
          <a:prstGeom prst="rect">
            <a:avLst/>
          </a:prstGeom>
          <a:noFill/>
          <a:ln>
            <a:noFill/>
          </a:ln>
        </p:spPr>
        <p:txBody>
          <a:bodyPr spcFirstLastPara="1" wrap="square" lIns="68575" tIns="34275" rIns="68575" bIns="34275" anchor="ctr" anchorCtr="0">
            <a:noAutofit/>
          </a:bodyPr>
          <a:lstStyle/>
          <a:p>
            <a:r>
              <a:rPr lang="en-US" altLang="zh-TW" sz="1400" b="1" dirty="0">
                <a:latin typeface="微軟正黑體" panose="020B0604030504040204" pitchFamily="34" charset="-120"/>
                <a:ea typeface="微軟正黑體" panose="020B0604030504040204" pitchFamily="34" charset="-120"/>
                <a:cs typeface="+mj-cs"/>
                <a:sym typeface="Microsoft JhengHei"/>
              </a:rPr>
              <a:t>(</a:t>
            </a:r>
            <a:r>
              <a:rPr lang="zh-TW" altLang="en-US" sz="1400" b="1" dirty="0">
                <a:latin typeface="微軟正黑體" panose="020B0604030504040204" pitchFamily="34" charset="-120"/>
                <a:ea typeface="微軟正黑體" panose="020B0604030504040204" pitchFamily="34" charset="-120"/>
                <a:cs typeface="+mj-cs"/>
                <a:sym typeface="Microsoft JhengHei"/>
              </a:rPr>
              <a:t>五</a:t>
            </a:r>
            <a:r>
              <a:rPr lang="en-US" altLang="zh-TW" sz="1400" b="1" dirty="0">
                <a:latin typeface="微軟正黑體" panose="020B0604030504040204" pitchFamily="34" charset="-120"/>
                <a:ea typeface="微軟正黑體" panose="020B0604030504040204" pitchFamily="34" charset="-120"/>
                <a:cs typeface="+mj-cs"/>
                <a:sym typeface="Microsoft JhengHei"/>
              </a:rPr>
              <a:t>)</a:t>
            </a:r>
            <a:r>
              <a:rPr lang="zh-TW" altLang="en-US" sz="1400" b="1" dirty="0">
                <a:latin typeface="微軟正黑體" panose="020B0604030504040204" pitchFamily="34" charset="-120"/>
                <a:ea typeface="微軟正黑體" panose="020B0604030504040204" pitchFamily="34" charset="-120"/>
                <a:cs typeface="+mj-cs"/>
                <a:sym typeface="Microsoft JhengHei"/>
              </a:rPr>
              <a:t>個人資料保護說明</a:t>
            </a:r>
            <a:endParaRPr sz="1400" b="1" dirty="0">
              <a:latin typeface="微軟正黑體" panose="020B0604030504040204" pitchFamily="34" charset="-120"/>
              <a:ea typeface="微軟正黑體" panose="020B0604030504040204" pitchFamily="34" charset="-120"/>
              <a:cs typeface="+mj-cs"/>
            </a:endParaRPr>
          </a:p>
        </p:txBody>
      </p:sp>
      <p:sp>
        <p:nvSpPr>
          <p:cNvPr id="10" name="矩形 9">
            <a:extLst>
              <a:ext uri="{FF2B5EF4-FFF2-40B4-BE49-F238E27FC236}">
                <a16:creationId xmlns:a16="http://schemas.microsoft.com/office/drawing/2014/main" id="{ACCF0891-BA62-4143-8A74-69F17452AD06}"/>
              </a:ext>
            </a:extLst>
          </p:cNvPr>
          <p:cNvSpPr/>
          <p:nvPr/>
        </p:nvSpPr>
        <p:spPr>
          <a:xfrm>
            <a:off x="426448" y="1509958"/>
            <a:ext cx="8280920" cy="2311338"/>
          </a:xfrm>
          <a:prstGeom prst="rect">
            <a:avLst/>
          </a:prstGeom>
        </p:spPr>
        <p:txBody>
          <a:bodyPr wrap="square">
            <a:spAutoFit/>
          </a:bodyPr>
          <a:lstStyle/>
          <a:p>
            <a:pPr>
              <a:lnSpc>
                <a:spcPct val="110000"/>
              </a:lnSpc>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撰寫重點</a:t>
            </a:r>
            <a:r>
              <a:rPr lang="zh-TW" altLang="zh-TW" sz="1200" dirty="0">
                <a:solidFill>
                  <a:schemeClr val="bg1">
                    <a:lumMod val="50000"/>
                  </a:schemeClr>
                </a:solidFill>
                <a:latin typeface="微軟正黑體" panose="020B0604030504040204" pitchFamily="34" charset="-120"/>
                <a:ea typeface="微軟正黑體" panose="020B0604030504040204" pitchFamily="34" charset="-120"/>
              </a:rPr>
              <a:t>：</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257175" indent="-257175" defTabSz="685800">
              <a:lnSpc>
                <a:spcPct val="110000"/>
              </a:lnSpc>
              <a:buFont typeface="+mj-lt"/>
              <a:buAutoNum type="arabicPeriod"/>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應遵循我國個人資料保護法規範，提出個人資料保護措施，並於執行本計畫過程中及其後，確實落實個人資料之保護，以避免侵害他人之權利。</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257175" indent="-257175" defTabSz="685800">
              <a:lnSpc>
                <a:spcPct val="110000"/>
              </a:lnSpc>
              <a:buFont typeface="+mj-lt"/>
              <a:buAutoNum type="arabicPeriod"/>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若補助計畫之執行單位已有現行採取個人資料保護標準或系統準則，請說明標準或準則名稱，並提出佐證資料。</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257175" indent="-257175" defTabSz="685800">
              <a:lnSpc>
                <a:spcPct val="110000"/>
              </a:lnSpc>
              <a:buFont typeface="+mj-lt"/>
              <a:buAutoNum type="arabicPeriod"/>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若無現行採取相關標準，則可以「計畫</a:t>
            </a:r>
            <a:r>
              <a:rPr lang="en-US" altLang="zh-TW" sz="1200"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執行</a:t>
            </a:r>
            <a:r>
              <a:rPr lang="en-US" altLang="zh-TW" sz="1200"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檢查</a:t>
            </a:r>
            <a:r>
              <a:rPr lang="en-US" altLang="zh-TW" sz="1200"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行動</a:t>
            </a:r>
            <a:r>
              <a:rPr lang="en-US" altLang="zh-TW" sz="1200" dirty="0">
                <a:solidFill>
                  <a:schemeClr val="bg1">
                    <a:lumMod val="50000"/>
                  </a:schemeClr>
                </a:solidFill>
                <a:latin typeface="微軟正黑體" panose="020B0604030504040204" pitchFamily="34" charset="-120"/>
                <a:ea typeface="微軟正黑體" panose="020B0604030504040204" pitchFamily="34" charset="-120"/>
              </a:rPr>
              <a:t>(Plan-Do-Check-Act)</a:t>
            </a: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a:t>
            </a:r>
            <a:r>
              <a:rPr lang="en-US" altLang="zh-TW" sz="1200" dirty="0">
                <a:solidFill>
                  <a:schemeClr val="bg1">
                    <a:lumMod val="50000"/>
                  </a:schemeClr>
                </a:solidFill>
                <a:latin typeface="微軟正黑體" panose="020B0604030504040204" pitchFamily="34" charset="-120"/>
                <a:ea typeface="微軟正黑體" panose="020B0604030504040204" pitchFamily="34" charset="-120"/>
              </a:rPr>
              <a:t>PDCA</a:t>
            </a: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方法論」為基礎說明與辦理情形：</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539354" indent="-335756" defTabSz="685800">
              <a:lnSpc>
                <a:spcPct val="110000"/>
              </a:lnSpc>
              <a:buFontTx/>
              <a:buAutoNum type="arabicParenBoth"/>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計畫：建立個人資料保護管理政策、目標及相關程序。</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539354" indent="-335756" defTabSz="685800">
              <a:lnSpc>
                <a:spcPct val="110000"/>
              </a:lnSpc>
              <a:buFontTx/>
              <a:buAutoNum type="arabicParenBoth"/>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執行：個人資料管理制度之實施。</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539354" indent="-335756" defTabSz="685800">
              <a:lnSpc>
                <a:spcPct val="110000"/>
              </a:lnSpc>
              <a:buFontTx/>
              <a:buAutoNum type="arabicParenBoth"/>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檢查：依據個人資料保護管理之政策、目標及要求，評估與監督流程及其產出，並將結果回報給最高管理階層加以審查。</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a:p>
            <a:pPr marL="539354" indent="-335756" defTabSz="685800">
              <a:lnSpc>
                <a:spcPct val="110000"/>
              </a:lnSpc>
              <a:buFontTx/>
              <a:buAutoNum type="arabicParenBoth"/>
              <a:defRPr/>
            </a:pPr>
            <a:r>
              <a:rPr lang="zh-TW" altLang="en-US" sz="1200" dirty="0">
                <a:solidFill>
                  <a:schemeClr val="bg1">
                    <a:lumMod val="50000"/>
                  </a:schemeClr>
                </a:solidFill>
                <a:latin typeface="微軟正黑體" panose="020B0604030504040204" pitchFamily="34" charset="-120"/>
                <a:ea typeface="微軟正黑體" panose="020B0604030504040204" pitchFamily="34" charset="-120"/>
              </a:rPr>
              <a:t>行動：採取措施，以持續改善個人資料管理制度之績效。</a:t>
            </a:r>
            <a:endParaRPr lang="en-US" altLang="zh-TW" sz="1200" dirty="0">
              <a:solidFill>
                <a:schemeClr val="bg1">
                  <a:lumMod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4170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1">
            <a:extLst>
              <a:ext uri="{FF2B5EF4-FFF2-40B4-BE49-F238E27FC236}">
                <a16:creationId xmlns:a16="http://schemas.microsoft.com/office/drawing/2014/main" id="{57C66F7B-36B6-4E9D-91C4-5AF4A9997BA9}"/>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參、計畫成果</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graphicFrame>
        <p:nvGraphicFramePr>
          <p:cNvPr id="3" name="表格 2">
            <a:extLst>
              <a:ext uri="{FF2B5EF4-FFF2-40B4-BE49-F238E27FC236}">
                <a16:creationId xmlns:a16="http://schemas.microsoft.com/office/drawing/2014/main" id="{B93F99F7-A0F9-455B-89FE-6C671636D258}"/>
              </a:ext>
            </a:extLst>
          </p:cNvPr>
          <p:cNvGraphicFramePr>
            <a:graphicFrameLocks noGrp="1"/>
          </p:cNvGraphicFramePr>
          <p:nvPr>
            <p:extLst>
              <p:ext uri="{D42A27DB-BD31-4B8C-83A1-F6EECF244321}">
                <p14:modId xmlns:p14="http://schemas.microsoft.com/office/powerpoint/2010/main" val="2130230872"/>
              </p:ext>
            </p:extLst>
          </p:nvPr>
        </p:nvGraphicFramePr>
        <p:xfrm>
          <a:off x="385454" y="1647568"/>
          <a:ext cx="8373091" cy="3356310"/>
        </p:xfrm>
        <a:graphic>
          <a:graphicData uri="http://schemas.openxmlformats.org/drawingml/2006/table">
            <a:tbl>
              <a:tblPr firstRow="1" firstCol="1" bandRow="1"/>
              <a:tblGrid>
                <a:gridCol w="1720932">
                  <a:extLst>
                    <a:ext uri="{9D8B030D-6E8A-4147-A177-3AD203B41FA5}">
                      <a16:colId xmlns:a16="http://schemas.microsoft.com/office/drawing/2014/main" val="2498932450"/>
                    </a:ext>
                  </a:extLst>
                </a:gridCol>
                <a:gridCol w="3262172">
                  <a:extLst>
                    <a:ext uri="{9D8B030D-6E8A-4147-A177-3AD203B41FA5}">
                      <a16:colId xmlns:a16="http://schemas.microsoft.com/office/drawing/2014/main" val="1338035441"/>
                    </a:ext>
                  </a:extLst>
                </a:gridCol>
                <a:gridCol w="3389987">
                  <a:extLst>
                    <a:ext uri="{9D8B030D-6E8A-4147-A177-3AD203B41FA5}">
                      <a16:colId xmlns:a16="http://schemas.microsoft.com/office/drawing/2014/main" val="525645401"/>
                    </a:ext>
                  </a:extLst>
                </a:gridCol>
              </a:tblGrid>
              <a:tr h="548640">
                <a:tc>
                  <a:txBody>
                    <a:bodyPr/>
                    <a:lstStyle/>
                    <a:p>
                      <a:pPr algn="ctr">
                        <a:lnSpc>
                          <a:spcPct val="100000"/>
                        </a:lnSpc>
                      </a:pP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類別</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marL="304800" algn="ctr">
                        <a:lnSpc>
                          <a:spcPct val="100000"/>
                        </a:lnSpc>
                      </a:pPr>
                      <a:r>
                        <a:rPr lang="zh-TW" sz="1200" b="1"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遭遇困難</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marL="304800" algn="ctr">
                        <a:lnSpc>
                          <a:spcPct val="100000"/>
                        </a:lnSpc>
                      </a:pPr>
                      <a:r>
                        <a:rPr lang="zh-TW" sz="1200" b="1"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因應對策</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304800" algn="ctr">
                        <a:lnSpc>
                          <a:spcPct val="100000"/>
                        </a:lnSpc>
                      </a:pPr>
                      <a:r>
                        <a:rPr lang="en-US" sz="11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1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請對應遭遇困難提出因應對策或建議，若無對策則請填寫「尚待解決」</a:t>
                      </a:r>
                      <a:r>
                        <a:rPr lang="en-US" sz="11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10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extLst>
                  <a:ext uri="{0D108BD9-81ED-4DB2-BD59-A6C34878D82A}">
                    <a16:rowId xmlns:a16="http://schemas.microsoft.com/office/drawing/2014/main" val="4058482492"/>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場域</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資安事件通報即時性與追蹤。</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lvl="0" indent="0" algn="just">
                        <a:lnSpc>
                          <a:spcPct val="100000"/>
                        </a:lnSpc>
                        <a:buFont typeface="+mj-lt"/>
                        <a:buAutoNum type="arabicPeriod"/>
                      </a:pP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場域協調問題</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定期與場域營運單位召開資安討論會議。</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0" lvl="0" indent="0" algn="just">
                        <a:lnSpc>
                          <a:spcPct val="100000"/>
                        </a:lnSpc>
                        <a:buFont typeface="+mj-lt"/>
                        <a:buAutoNum type="arabicPeriod"/>
                      </a:pP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場域協調對策</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6748771"/>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經費與人員配置</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無</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6548094"/>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法規制度</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遭遇ＯＯＯＯＯ困難</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範例</a:t>
                      </a:r>
                      <a:r>
                        <a:rPr lang="en-US" sz="1200" kern="0" dirty="0">
                          <a:solidFill>
                            <a:srgbClr val="FF0000"/>
                          </a:solidFill>
                          <a:effectLst/>
                          <a:latin typeface="微軟正黑體" panose="020B0604030504040204" pitchFamily="34" charset="-120"/>
                          <a:ea typeface="微軟正黑體" panose="020B0604030504040204" pitchFamily="34" charset="-120"/>
                          <a:cs typeface="Arial" panose="020B0604020202020204" pitchFamily="34" charset="0"/>
                        </a:rPr>
                        <a:t>)</a:t>
                      </a:r>
                      <a:r>
                        <a:rPr lang="zh-TW" sz="1200" kern="10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尚待解決</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957416"/>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4.</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關鍵設備與應用服務</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557065"/>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場域資訊安全驗證</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814294"/>
                  </a:ext>
                </a:extLst>
              </a:tr>
              <a:tr h="467945">
                <a:tc>
                  <a:txBody>
                    <a:bodyPr/>
                    <a:lstStyle/>
                    <a:p>
                      <a:pPr marL="0" lvl="0" indent="0" algn="l">
                        <a:lnSpc>
                          <a:spcPct val="100000"/>
                        </a:lnSpc>
                        <a:buFont typeface="+mj-lt"/>
                        <a:buNone/>
                      </a:pPr>
                      <a:r>
                        <a:rPr lang="en-US" alt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6.</a:t>
                      </a:r>
                      <a:r>
                        <a:rPr lang="zh-TW" sz="12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其他</a:t>
                      </a: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lnSpc>
                          <a:spcPct val="100000"/>
                        </a:lnSpc>
                      </a:pPr>
                      <a:r>
                        <a:rPr lang="en-US" sz="1200" kern="100" dirty="0">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2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46256" marR="462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282146"/>
                  </a:ext>
                </a:extLst>
              </a:tr>
            </a:tbl>
          </a:graphicData>
        </a:graphic>
      </p:graphicFrame>
      <p:sp>
        <p:nvSpPr>
          <p:cNvPr id="7" name="文字方塊 6">
            <a:extLst>
              <a:ext uri="{FF2B5EF4-FFF2-40B4-BE49-F238E27FC236}">
                <a16:creationId xmlns:a16="http://schemas.microsoft.com/office/drawing/2014/main" id="{70B8AEBE-B931-44EF-B78F-3C50F66004DF}"/>
              </a:ext>
            </a:extLst>
          </p:cNvPr>
          <p:cNvSpPr txBox="1"/>
          <p:nvPr/>
        </p:nvSpPr>
        <p:spPr>
          <a:xfrm>
            <a:off x="7008963" y="1122970"/>
            <a:ext cx="1749582" cy="253916"/>
          </a:xfrm>
          <a:prstGeom prst="rect">
            <a:avLst/>
          </a:prstGeom>
          <a:solidFill>
            <a:schemeClr val="bg1">
              <a:lumMod val="85000"/>
            </a:schemeClr>
          </a:solidFill>
        </p:spPr>
        <p:txBody>
          <a:bodyPr wrap="square">
            <a:spAutoFit/>
          </a:bodyPr>
          <a:lstStyle/>
          <a:p>
            <a:pPr algn="ctr"/>
            <a:r>
              <a:rPr lang="zh-TW" altLang="en-US" sz="1050" dirty="0">
                <a:solidFill>
                  <a:srgbClr val="FF0000"/>
                </a:solidFill>
                <a:latin typeface="微軟正黑體"/>
                <a:ea typeface="微軟正黑體"/>
                <a:cs typeface="Times New Roman" panose="02020603050405020304" pitchFamily="18" charset="0"/>
              </a:rPr>
              <a:t>（灰字範例可自行刪除）</a:t>
            </a:r>
            <a:endParaRPr lang="zh-TW" altLang="en-US" sz="1050" dirty="0"/>
          </a:p>
        </p:txBody>
      </p:sp>
      <p:sp>
        <p:nvSpPr>
          <p:cNvPr id="6" name="投影片編號版面配置區 1">
            <a:extLst>
              <a:ext uri="{FF2B5EF4-FFF2-40B4-BE49-F238E27FC236}">
                <a16:creationId xmlns:a16="http://schemas.microsoft.com/office/drawing/2014/main" id="{DC11EA05-BE40-42BD-BBA1-649C0811FBE3}"/>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12</a:t>
            </a:fld>
            <a:endParaRPr lang="zh-TW" altLang="en-US" dirty="0"/>
          </a:p>
        </p:txBody>
      </p:sp>
      <p:sp>
        <p:nvSpPr>
          <p:cNvPr id="8" name="標題 2">
            <a:extLst>
              <a:ext uri="{FF2B5EF4-FFF2-40B4-BE49-F238E27FC236}">
                <a16:creationId xmlns:a16="http://schemas.microsoft.com/office/drawing/2014/main" id="{7F60DA86-E8E5-49C3-A2E6-F6074D2DE171}"/>
              </a:ext>
            </a:extLst>
          </p:cNvPr>
          <p:cNvSpPr txBox="1">
            <a:spLocks/>
          </p:cNvSpPr>
          <p:nvPr/>
        </p:nvSpPr>
        <p:spPr>
          <a:xfrm>
            <a:off x="308018" y="1114038"/>
            <a:ext cx="6756647" cy="2995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685800">
              <a:lnSpc>
                <a:spcPct val="100000"/>
              </a:lnSpc>
              <a:spcBef>
                <a:spcPts val="0"/>
              </a:spcBef>
              <a:defRPr/>
            </a:pP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六</a:t>
            </a:r>
            <a:r>
              <a:rPr lang="en-US" altLang="zh-TW" sz="1400" b="1" dirty="0">
                <a:latin typeface="微軟正黑體" panose="020B0604030504040204" pitchFamily="34" charset="-120"/>
                <a:ea typeface="微軟正黑體" panose="020B0604030504040204" pitchFamily="34" charset="-120"/>
              </a:rPr>
              <a:t>) </a:t>
            </a:r>
            <a:r>
              <a:rPr lang="zh-TW" altLang="en-US" sz="1400" b="1" dirty="0">
                <a:latin typeface="微軟正黑體" panose="020B0604030504040204" pitchFamily="34" charset="-120"/>
                <a:ea typeface="微軟正黑體" panose="020B0604030504040204" pitchFamily="34" charset="-120"/>
              </a:rPr>
              <a:t>遭遇困難與因應對策</a:t>
            </a:r>
          </a:p>
        </p:txBody>
      </p:sp>
      <p:sp>
        <p:nvSpPr>
          <p:cNvPr id="10" name="文字方塊 9">
            <a:extLst>
              <a:ext uri="{FF2B5EF4-FFF2-40B4-BE49-F238E27FC236}">
                <a16:creationId xmlns:a16="http://schemas.microsoft.com/office/drawing/2014/main" id="{E7D14032-20EC-4363-AAE0-CC4E56E8F5A5}"/>
              </a:ext>
            </a:extLst>
          </p:cNvPr>
          <p:cNvSpPr txBox="1"/>
          <p:nvPr/>
        </p:nvSpPr>
        <p:spPr>
          <a:xfrm>
            <a:off x="308018" y="738118"/>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58919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13</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參、計畫成果</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C9394A9-680C-470D-8F72-88FBF7038D5A}"/>
              </a:ext>
            </a:extLst>
          </p:cNvPr>
          <p:cNvSpPr txBox="1"/>
          <p:nvPr/>
        </p:nvSpPr>
        <p:spPr>
          <a:xfrm>
            <a:off x="372696" y="937021"/>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三、</a:t>
            </a:r>
            <a:r>
              <a:rPr lang="en-US" altLang="zh-TW" b="1" kern="0" dirty="0">
                <a:latin typeface="微軟正黑體" panose="020B0604030504040204" pitchFamily="34" charset="-120"/>
                <a:ea typeface="微軟正黑體" panose="020B0604030504040204" pitchFamily="34" charset="-120"/>
              </a:rPr>
              <a:t>5G</a:t>
            </a:r>
            <a:r>
              <a:rPr lang="zh-TW" altLang="en-US" b="1" kern="0" dirty="0">
                <a:latin typeface="微軟正黑體" panose="020B0604030504040204" pitchFamily="34" charset="-120"/>
                <a:ea typeface="微軟正黑體" panose="020B0604030504040204" pitchFamily="34" charset="-120"/>
              </a:rPr>
              <a:t>網路實證情形</a:t>
            </a:r>
            <a:endParaRPr lang="en-US" altLang="zh-TW" b="1" kern="0" dirty="0">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43E5FC3E-653E-4CC1-AB35-B634D03B1F9B}"/>
              </a:ext>
            </a:extLst>
          </p:cNvPr>
          <p:cNvSpPr txBox="1"/>
          <p:nvPr/>
        </p:nvSpPr>
        <p:spPr>
          <a:xfrm>
            <a:off x="408192" y="1488697"/>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（撰寫重點：請依計畫書內容，以條列式強化說明）</a:t>
            </a:r>
          </a:p>
        </p:txBody>
      </p:sp>
    </p:spTree>
    <p:extLst>
      <p:ext uri="{BB962C8B-B14F-4D97-AF65-F5344CB8AC3E}">
        <p14:creationId xmlns:p14="http://schemas.microsoft.com/office/powerpoint/2010/main" val="1837327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15DA72A5-9FF2-47BF-A363-63AFF1E32C7E}"/>
              </a:ext>
            </a:extLst>
          </p:cNvPr>
          <p:cNvSpPr>
            <a:spLocks noGrp="1"/>
          </p:cNvSpPr>
          <p:nvPr>
            <p:ph type="sldNum" sz="quarter" idx="12"/>
          </p:nvPr>
        </p:nvSpPr>
        <p:spPr/>
        <p:txBody>
          <a:bodyPr/>
          <a:lstStyle/>
          <a:p>
            <a:fld id="{965817EF-F3F8-4CC6-998B-A6F83B0E4534}" type="slidenum">
              <a:rPr lang="zh-TW" altLang="en-US" smtClean="0"/>
              <a:t>14</a:t>
            </a:fld>
            <a:endParaRPr lang="zh-TW" altLang="en-US"/>
          </a:p>
        </p:txBody>
      </p:sp>
      <p:sp>
        <p:nvSpPr>
          <p:cNvPr id="3" name="標題 1">
            <a:extLst>
              <a:ext uri="{FF2B5EF4-FFF2-40B4-BE49-F238E27FC236}">
                <a16:creationId xmlns:a16="http://schemas.microsoft.com/office/drawing/2014/main" id="{AB34898F-3989-4DD5-A31D-B2DE6B952A72}"/>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參、計畫成果</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D8590E10-9F0D-4268-BB4F-D15DC5A6879F}"/>
              </a:ext>
            </a:extLst>
          </p:cNvPr>
          <p:cNvSpPr txBox="1"/>
          <p:nvPr/>
        </p:nvSpPr>
        <p:spPr>
          <a:xfrm>
            <a:off x="372696" y="937021"/>
            <a:ext cx="8388424" cy="923330"/>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四、計畫效益</a:t>
            </a:r>
            <a:endParaRPr lang="en-US" altLang="zh-TW" b="1" kern="0" dirty="0">
              <a:latin typeface="微軟正黑體" panose="020B0604030504040204" pitchFamily="34" charset="-120"/>
              <a:ea typeface="微軟正黑體" panose="020B0604030504040204" pitchFamily="34" charset="-120"/>
            </a:endParaRPr>
          </a:p>
          <a:p>
            <a:r>
              <a:rPr lang="zh-TW" altLang="en-US" b="1" kern="0" dirty="0">
                <a:latin typeface="微軟正黑體" panose="020B0604030504040204" pitchFamily="34" charset="-120"/>
                <a:ea typeface="微軟正黑體" panose="020B0604030504040204" pitchFamily="34" charset="-120"/>
              </a:rPr>
              <a:t>（一）量化效益</a:t>
            </a:r>
            <a:endParaRPr lang="en-US" altLang="zh-TW" b="1" kern="0" dirty="0">
              <a:latin typeface="微軟正黑體" panose="020B0604030504040204" pitchFamily="34" charset="-120"/>
              <a:ea typeface="微軟正黑體" panose="020B0604030504040204" pitchFamily="34" charset="-120"/>
            </a:endParaRPr>
          </a:p>
          <a:p>
            <a:r>
              <a:rPr lang="zh-TW" altLang="en-US" b="1" kern="0" dirty="0">
                <a:latin typeface="微軟正黑體" panose="020B0604030504040204" pitchFamily="34" charset="-120"/>
                <a:ea typeface="微軟正黑體" panose="020B0604030504040204" pitchFamily="34" charset="-120"/>
              </a:rPr>
              <a:t>（二）非量化效益</a:t>
            </a:r>
            <a:endParaRPr lang="en-US" altLang="zh-TW" b="1" kern="0" dirty="0">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D00C867A-8565-4D44-970E-1C21E0A6F781}"/>
              </a:ext>
            </a:extLst>
          </p:cNvPr>
          <p:cNvSpPr txBox="1"/>
          <p:nvPr/>
        </p:nvSpPr>
        <p:spPr>
          <a:xfrm>
            <a:off x="408192" y="1978679"/>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（撰寫重點：請依計畫書內容，以條列式強化說明）</a:t>
            </a:r>
          </a:p>
        </p:txBody>
      </p:sp>
    </p:spTree>
    <p:extLst>
      <p:ext uri="{BB962C8B-B14F-4D97-AF65-F5344CB8AC3E}">
        <p14:creationId xmlns:p14="http://schemas.microsoft.com/office/powerpoint/2010/main" val="477559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15</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參、計畫成果</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C9394A9-680C-470D-8F72-88FBF7038D5A}"/>
              </a:ext>
            </a:extLst>
          </p:cNvPr>
          <p:cNvSpPr txBox="1"/>
          <p:nvPr/>
        </p:nvSpPr>
        <p:spPr>
          <a:xfrm>
            <a:off x="372696" y="937021"/>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五、計畫內遭遇問題與解決方法</a:t>
            </a:r>
            <a:endParaRPr lang="en-US" altLang="zh-TW" b="1" kern="0" dirty="0">
              <a:latin typeface="微軟正黑體" panose="020B0604030504040204" pitchFamily="34" charset="-120"/>
              <a:ea typeface="微軟正黑體" panose="020B0604030504040204" pitchFamily="34" charset="-120"/>
            </a:endParaRPr>
          </a:p>
        </p:txBody>
      </p:sp>
      <p:graphicFrame>
        <p:nvGraphicFramePr>
          <p:cNvPr id="7" name="表格 6">
            <a:extLst>
              <a:ext uri="{FF2B5EF4-FFF2-40B4-BE49-F238E27FC236}">
                <a16:creationId xmlns:a16="http://schemas.microsoft.com/office/drawing/2014/main" id="{5BFBA59C-8DA5-47D2-B76E-D2037AD4241E}"/>
              </a:ext>
            </a:extLst>
          </p:cNvPr>
          <p:cNvGraphicFramePr>
            <a:graphicFrameLocks noGrp="1"/>
          </p:cNvGraphicFramePr>
          <p:nvPr>
            <p:extLst>
              <p:ext uri="{D42A27DB-BD31-4B8C-83A1-F6EECF244321}">
                <p14:modId xmlns:p14="http://schemas.microsoft.com/office/powerpoint/2010/main" val="1658174004"/>
              </p:ext>
            </p:extLst>
          </p:nvPr>
        </p:nvGraphicFramePr>
        <p:xfrm>
          <a:off x="372696" y="1478031"/>
          <a:ext cx="8388424" cy="3109944"/>
        </p:xfrm>
        <a:graphic>
          <a:graphicData uri="http://schemas.openxmlformats.org/drawingml/2006/table">
            <a:tbl>
              <a:tblPr firstRow="1" firstCol="1" bandRow="1">
                <a:tableStyleId>{72833802-FEF1-4C79-8D5D-14CF1EAF98D9}</a:tableStyleId>
              </a:tblPr>
              <a:tblGrid>
                <a:gridCol w="3657374">
                  <a:extLst>
                    <a:ext uri="{9D8B030D-6E8A-4147-A177-3AD203B41FA5}">
                      <a16:colId xmlns:a16="http://schemas.microsoft.com/office/drawing/2014/main" val="3671745851"/>
                    </a:ext>
                  </a:extLst>
                </a:gridCol>
                <a:gridCol w="1737937">
                  <a:extLst>
                    <a:ext uri="{9D8B030D-6E8A-4147-A177-3AD203B41FA5}">
                      <a16:colId xmlns:a16="http://schemas.microsoft.com/office/drawing/2014/main" val="2568010001"/>
                    </a:ext>
                  </a:extLst>
                </a:gridCol>
                <a:gridCol w="2993113">
                  <a:extLst>
                    <a:ext uri="{9D8B030D-6E8A-4147-A177-3AD203B41FA5}">
                      <a16:colId xmlns:a16="http://schemas.microsoft.com/office/drawing/2014/main" val="125952521"/>
                    </a:ext>
                  </a:extLst>
                </a:gridCol>
              </a:tblGrid>
              <a:tr h="485015">
                <a:tc>
                  <a:txBody>
                    <a:bodyPr/>
                    <a:lstStyle/>
                    <a:p>
                      <a:pPr marL="0" algn="ctr" defTabSz="914400" rtl="0" eaLnBrk="1" fontAlgn="b" latinLnBrk="0" hangingPunct="1">
                        <a:lnSpc>
                          <a:spcPct val="150000"/>
                        </a:lnSpc>
                        <a:spcAft>
                          <a:spcPts val="0"/>
                        </a:spcAft>
                      </a:pPr>
                      <a:r>
                        <a:rPr lang="zh-TW" altLang="en-US" sz="1800" kern="100" dirty="0">
                          <a:solidFill>
                            <a:schemeClr val="tx1"/>
                          </a:solidFill>
                          <a:effectLst/>
                          <a:latin typeface="微軟正黑體" panose="020B0604030504040204" pitchFamily="34" charset="-120"/>
                          <a:ea typeface="微軟正黑體" panose="020B0604030504040204" pitchFamily="34" charset="-120"/>
                        </a:rPr>
                        <a:t>影響之查核點</a:t>
                      </a:r>
                      <a:r>
                        <a:rPr lang="en-US" sz="1800" kern="100" dirty="0">
                          <a:solidFill>
                            <a:schemeClr val="tx1"/>
                          </a:solidFill>
                          <a:effectLst/>
                          <a:latin typeface="微軟正黑體" panose="020B0604030504040204" pitchFamily="34" charset="-120"/>
                          <a:ea typeface="微軟正黑體" panose="020B0604030504040204" pitchFamily="34" charset="-120"/>
                        </a:rPr>
                        <a:t>/</a:t>
                      </a:r>
                      <a:r>
                        <a:rPr lang="zh-TW" altLang="en-US" sz="1800" kern="100" dirty="0">
                          <a:solidFill>
                            <a:schemeClr val="tx1"/>
                          </a:solidFill>
                          <a:effectLst/>
                          <a:latin typeface="微軟正黑體" panose="020B0604030504040204" pitchFamily="34" charset="-120"/>
                          <a:ea typeface="微軟正黑體" panose="020B0604030504040204" pitchFamily="34" charset="-120"/>
                        </a:rPr>
                        <a:t>效益</a:t>
                      </a:r>
                      <a:endParaRPr lang="zh-TW" altLang="en-US" sz="18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marL="0" algn="ctr" defTabSz="914400" rtl="0" eaLnBrk="1" fontAlgn="b" latinLnBrk="0" hangingPunct="1">
                        <a:lnSpc>
                          <a:spcPct val="150000"/>
                        </a:lnSpc>
                        <a:spcAft>
                          <a:spcPts val="0"/>
                        </a:spcAft>
                      </a:pPr>
                      <a:r>
                        <a:rPr lang="zh-TW" altLang="en-US" sz="1800" kern="100" dirty="0">
                          <a:solidFill>
                            <a:schemeClr val="tx1"/>
                          </a:solidFill>
                          <a:effectLst/>
                          <a:latin typeface="微軟正黑體" panose="020B0604030504040204" pitchFamily="34" charset="-120"/>
                          <a:ea typeface="微軟正黑體" panose="020B0604030504040204" pitchFamily="34" charset="-120"/>
                        </a:rPr>
                        <a:t>問題描述</a:t>
                      </a:r>
                      <a:endParaRPr lang="zh-TW" altLang="en-US" sz="18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marL="0" algn="ctr" defTabSz="914400" rtl="0" eaLnBrk="1" fontAlgn="b" latinLnBrk="0" hangingPunct="1">
                        <a:lnSpc>
                          <a:spcPct val="150000"/>
                        </a:lnSpc>
                        <a:spcAft>
                          <a:spcPts val="0"/>
                        </a:spcAft>
                      </a:pPr>
                      <a:r>
                        <a:rPr lang="zh-TW" altLang="en-US" sz="1800" kern="100" dirty="0">
                          <a:solidFill>
                            <a:schemeClr val="tx1"/>
                          </a:solidFill>
                          <a:effectLst/>
                          <a:latin typeface="微軟正黑體" panose="020B0604030504040204" pitchFamily="34" charset="-120"/>
                          <a:ea typeface="微軟正黑體" panose="020B0604030504040204" pitchFamily="34" charset="-120"/>
                        </a:rPr>
                        <a:t>解決方案</a:t>
                      </a:r>
                      <a:endParaRPr lang="zh-TW" altLang="en-US" sz="18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extLst>
                  <a:ext uri="{0D108BD9-81ED-4DB2-BD59-A6C34878D82A}">
                    <a16:rowId xmlns:a16="http://schemas.microsoft.com/office/drawing/2014/main" val="3330120056"/>
                  </a:ext>
                </a:extLst>
              </a:tr>
              <a:tr h="580805">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7971726"/>
                  </a:ext>
                </a:extLst>
              </a:tr>
              <a:tr h="441257">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20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671711"/>
                  </a:ext>
                </a:extLst>
              </a:tr>
              <a:tr h="441257">
                <a:tc>
                  <a:txBody>
                    <a:bodyPr/>
                    <a:lstStyle/>
                    <a:p>
                      <a:pPr>
                        <a:spcAft>
                          <a:spcPts val="0"/>
                        </a:spcAft>
                      </a:pPr>
                      <a:endParaRPr lang="zh-TW" sz="20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20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6147484"/>
                  </a:ext>
                </a:extLst>
              </a:tr>
              <a:tr h="580805">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20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02668"/>
                  </a:ext>
                </a:extLst>
              </a:tr>
              <a:tr h="580805">
                <a:tc>
                  <a:txBody>
                    <a:bodyPr/>
                    <a:lstStyle/>
                    <a:p>
                      <a:pP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20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4012917"/>
                  </a:ext>
                </a:extLst>
              </a:tr>
            </a:tbl>
          </a:graphicData>
        </a:graphic>
      </p:graphicFrame>
    </p:spTree>
    <p:extLst>
      <p:ext uri="{BB962C8B-B14F-4D97-AF65-F5344CB8AC3E}">
        <p14:creationId xmlns:p14="http://schemas.microsoft.com/office/powerpoint/2010/main" val="1085201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DDCAFCE-BA48-498F-84E7-6223446953B6}"/>
              </a:ext>
            </a:extLst>
          </p:cNvPr>
          <p:cNvSpPr>
            <a:spLocks noGrp="1"/>
          </p:cNvSpPr>
          <p:nvPr>
            <p:ph type="sldNum" sz="quarter" idx="12"/>
          </p:nvPr>
        </p:nvSpPr>
        <p:spPr/>
        <p:txBody>
          <a:bodyPr/>
          <a:lstStyle/>
          <a:p>
            <a:fld id="{965817EF-F3F8-4CC6-998B-A6F83B0E4534}" type="slidenum">
              <a:rPr lang="zh-TW" altLang="en-US" smtClean="0"/>
              <a:t>16</a:t>
            </a:fld>
            <a:endParaRPr lang="zh-TW" altLang="en-US"/>
          </a:p>
        </p:txBody>
      </p:sp>
      <p:sp>
        <p:nvSpPr>
          <p:cNvPr id="3" name="標題 1">
            <a:extLst>
              <a:ext uri="{FF2B5EF4-FFF2-40B4-BE49-F238E27FC236}">
                <a16:creationId xmlns:a16="http://schemas.microsoft.com/office/drawing/2014/main" id="{62C0534D-430D-4282-ABB4-A269E7514C2E}"/>
              </a:ext>
            </a:extLst>
          </p:cNvPr>
          <p:cNvSpPr txBox="1">
            <a:spLocks/>
          </p:cNvSpPr>
          <p:nvPr/>
        </p:nvSpPr>
        <p:spPr bwMode="auto">
          <a:xfrm>
            <a:off x="-5091" y="0"/>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肆、永續發展與維運規劃</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C1830E66-614A-42C8-979D-1EFAF522E090}"/>
              </a:ext>
            </a:extLst>
          </p:cNvPr>
          <p:cNvSpPr txBox="1"/>
          <p:nvPr/>
        </p:nvSpPr>
        <p:spPr>
          <a:xfrm>
            <a:off x="323528" y="754677"/>
            <a:ext cx="813690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一、結案後設備／解決方案之運用說明</a:t>
            </a:r>
            <a:endParaRPr lang="en-US" altLang="zh-TW" b="1" kern="0"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FF72113C-A6DE-4C10-AC49-3FF5347A6F8C}"/>
              </a:ext>
            </a:extLst>
          </p:cNvPr>
          <p:cNvSpPr txBox="1"/>
          <p:nvPr/>
        </p:nvSpPr>
        <p:spPr>
          <a:xfrm>
            <a:off x="390444" y="1345226"/>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（撰寫重點：請依計畫書內容，以條列式強化說明）</a:t>
            </a:r>
          </a:p>
        </p:txBody>
      </p:sp>
    </p:spTree>
    <p:extLst>
      <p:ext uri="{BB962C8B-B14F-4D97-AF65-F5344CB8AC3E}">
        <p14:creationId xmlns:p14="http://schemas.microsoft.com/office/powerpoint/2010/main" val="517777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DDCAFCE-BA48-498F-84E7-6223446953B6}"/>
              </a:ext>
            </a:extLst>
          </p:cNvPr>
          <p:cNvSpPr>
            <a:spLocks noGrp="1"/>
          </p:cNvSpPr>
          <p:nvPr>
            <p:ph type="sldNum" sz="quarter" idx="12"/>
          </p:nvPr>
        </p:nvSpPr>
        <p:spPr/>
        <p:txBody>
          <a:bodyPr/>
          <a:lstStyle/>
          <a:p>
            <a:fld id="{965817EF-F3F8-4CC6-998B-A6F83B0E4534}" type="slidenum">
              <a:rPr lang="zh-TW" altLang="en-US" smtClean="0"/>
              <a:t>17</a:t>
            </a:fld>
            <a:endParaRPr lang="zh-TW" altLang="en-US"/>
          </a:p>
        </p:txBody>
      </p:sp>
      <p:sp>
        <p:nvSpPr>
          <p:cNvPr id="3" name="標題 1">
            <a:extLst>
              <a:ext uri="{FF2B5EF4-FFF2-40B4-BE49-F238E27FC236}">
                <a16:creationId xmlns:a16="http://schemas.microsoft.com/office/drawing/2014/main" id="{62C0534D-430D-4282-ABB4-A269E7514C2E}"/>
              </a:ext>
            </a:extLst>
          </p:cNvPr>
          <p:cNvSpPr txBox="1">
            <a:spLocks/>
          </p:cNvSpPr>
          <p:nvPr/>
        </p:nvSpPr>
        <p:spPr bwMode="auto">
          <a:xfrm>
            <a:off x="-5091" y="0"/>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肆、永續發展與維運規劃</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C1830E66-614A-42C8-979D-1EFAF522E090}"/>
              </a:ext>
            </a:extLst>
          </p:cNvPr>
          <p:cNvSpPr txBox="1"/>
          <p:nvPr/>
        </p:nvSpPr>
        <p:spPr>
          <a:xfrm>
            <a:off x="323528" y="754677"/>
            <a:ext cx="813690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二、中長期商轉營運規劃</a:t>
            </a:r>
            <a:endParaRPr lang="en-US" altLang="zh-TW" b="1" kern="0"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FF72113C-A6DE-4C10-AC49-3FF5347A6F8C}"/>
              </a:ext>
            </a:extLst>
          </p:cNvPr>
          <p:cNvSpPr txBox="1"/>
          <p:nvPr/>
        </p:nvSpPr>
        <p:spPr>
          <a:xfrm>
            <a:off x="390444" y="1345226"/>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（撰寫重點：請依計畫書內容，以條列式強化說明）</a:t>
            </a:r>
          </a:p>
        </p:txBody>
      </p:sp>
    </p:spTree>
    <p:extLst>
      <p:ext uri="{BB962C8B-B14F-4D97-AF65-F5344CB8AC3E}">
        <p14:creationId xmlns:p14="http://schemas.microsoft.com/office/powerpoint/2010/main" val="3309186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DDCAFCE-BA48-498F-84E7-6223446953B6}"/>
              </a:ext>
            </a:extLst>
          </p:cNvPr>
          <p:cNvSpPr>
            <a:spLocks noGrp="1"/>
          </p:cNvSpPr>
          <p:nvPr>
            <p:ph type="sldNum" sz="quarter" idx="12"/>
          </p:nvPr>
        </p:nvSpPr>
        <p:spPr/>
        <p:txBody>
          <a:bodyPr/>
          <a:lstStyle/>
          <a:p>
            <a:fld id="{965817EF-F3F8-4CC6-998B-A6F83B0E4534}" type="slidenum">
              <a:rPr lang="zh-TW" altLang="en-US" smtClean="0"/>
              <a:t>18</a:t>
            </a:fld>
            <a:endParaRPr lang="zh-TW" altLang="en-US"/>
          </a:p>
        </p:txBody>
      </p:sp>
      <p:sp>
        <p:nvSpPr>
          <p:cNvPr id="3" name="標題 1">
            <a:extLst>
              <a:ext uri="{FF2B5EF4-FFF2-40B4-BE49-F238E27FC236}">
                <a16:creationId xmlns:a16="http://schemas.microsoft.com/office/drawing/2014/main" id="{62C0534D-430D-4282-ABB4-A269E7514C2E}"/>
              </a:ext>
            </a:extLst>
          </p:cNvPr>
          <p:cNvSpPr txBox="1">
            <a:spLocks/>
          </p:cNvSpPr>
          <p:nvPr/>
        </p:nvSpPr>
        <p:spPr bwMode="auto">
          <a:xfrm>
            <a:off x="-5091" y="0"/>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伍、檢討與建議</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EBBBA8D5-B769-4D20-985D-B751A6615E84}"/>
              </a:ext>
            </a:extLst>
          </p:cNvPr>
          <p:cNvSpPr txBox="1"/>
          <p:nvPr/>
        </p:nvSpPr>
        <p:spPr>
          <a:xfrm>
            <a:off x="539552" y="915566"/>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（撰寫重點：請說明本計畫執行所獲得的重要結論。）</a:t>
            </a:r>
          </a:p>
        </p:txBody>
      </p:sp>
    </p:spTree>
    <p:extLst>
      <p:ext uri="{BB962C8B-B14F-4D97-AF65-F5344CB8AC3E}">
        <p14:creationId xmlns:p14="http://schemas.microsoft.com/office/powerpoint/2010/main" val="3677532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19</a:t>
            </a:fld>
            <a:endParaRPr lang="zh-TW" altLang="en-US"/>
          </a:p>
        </p:txBody>
      </p:sp>
      <p:sp>
        <p:nvSpPr>
          <p:cNvPr id="6" name="文字方塊 5">
            <a:extLst>
              <a:ext uri="{FF2B5EF4-FFF2-40B4-BE49-F238E27FC236}">
                <a16:creationId xmlns:a16="http://schemas.microsoft.com/office/drawing/2014/main" id="{4A64E0BA-D0D2-42CE-8654-9D818F53CD94}"/>
              </a:ext>
            </a:extLst>
          </p:cNvPr>
          <p:cNvSpPr txBox="1"/>
          <p:nvPr/>
        </p:nvSpPr>
        <p:spPr>
          <a:xfrm>
            <a:off x="390444" y="987574"/>
            <a:ext cx="8352928" cy="369332"/>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（撰寫重點：提供佐證資料等相關文件，請自行增列。）</a:t>
            </a:r>
          </a:p>
        </p:txBody>
      </p:sp>
      <p:sp>
        <p:nvSpPr>
          <p:cNvPr id="7" name="標題 1">
            <a:extLst>
              <a:ext uri="{FF2B5EF4-FFF2-40B4-BE49-F238E27FC236}">
                <a16:creationId xmlns:a16="http://schemas.microsoft.com/office/drawing/2014/main" id="{ADF62405-79EC-4F61-B216-8BF3566F6412}"/>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陸、附件</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62123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8085CAF7-1BBD-4C8B-85B3-44C6A5E3CCA9}"/>
              </a:ext>
            </a:extLst>
          </p:cNvPr>
          <p:cNvSpPr>
            <a:spLocks noGrp="1"/>
          </p:cNvSpPr>
          <p:nvPr>
            <p:ph type="sldNum" sz="quarter" idx="12"/>
          </p:nvPr>
        </p:nvSpPr>
        <p:spPr/>
        <p:txBody>
          <a:bodyPr/>
          <a:lstStyle/>
          <a:p>
            <a:fld id="{965817EF-F3F8-4CC6-998B-A6F83B0E4534}" type="slidenum">
              <a:rPr lang="zh-TW" altLang="en-US" smtClean="0"/>
              <a:t>2</a:t>
            </a:fld>
            <a:endParaRPr lang="zh-TW" altLang="en-US"/>
          </a:p>
        </p:txBody>
      </p:sp>
      <p:sp>
        <p:nvSpPr>
          <p:cNvPr id="3" name="文字方塊 2">
            <a:extLst>
              <a:ext uri="{FF2B5EF4-FFF2-40B4-BE49-F238E27FC236}">
                <a16:creationId xmlns:a16="http://schemas.microsoft.com/office/drawing/2014/main" id="{74344CE2-7EB7-43C8-A729-3E5F86B0F830}"/>
              </a:ext>
            </a:extLst>
          </p:cNvPr>
          <p:cNvSpPr txBox="1"/>
          <p:nvPr/>
        </p:nvSpPr>
        <p:spPr>
          <a:xfrm>
            <a:off x="152830" y="742376"/>
            <a:ext cx="8795158" cy="307777"/>
          </a:xfrm>
          <a:prstGeom prst="rect">
            <a:avLst/>
          </a:prstGeom>
          <a:noFill/>
        </p:spPr>
        <p:txBody>
          <a:bodyPr wrap="square" rtlCol="0">
            <a:spAutoFit/>
          </a:bodyPr>
          <a:lstStyle/>
          <a:p>
            <a:r>
              <a:rPr lang="zh-TW" altLang="en-US" sz="1400" dirty="0">
                <a:solidFill>
                  <a:schemeClr val="bg1">
                    <a:lumMod val="50000"/>
                  </a:schemeClr>
                </a:solidFill>
                <a:latin typeface="微軟正黑體" panose="020B0604030504040204" pitchFamily="34" charset="-120"/>
                <a:ea typeface="微軟正黑體" panose="020B0604030504040204" pitchFamily="34" charset="-120"/>
              </a:rPr>
              <a:t>（撰寫重點：請依照</a:t>
            </a:r>
            <a:r>
              <a:rPr lang="en-US" altLang="zh-TW" sz="1400" dirty="0">
                <a:solidFill>
                  <a:schemeClr val="bg1">
                    <a:lumMod val="50000"/>
                  </a:schemeClr>
                </a:solidFill>
                <a:latin typeface="微軟正黑體" panose="020B0604030504040204" pitchFamily="34" charset="-120"/>
                <a:ea typeface="微軟正黑體" panose="020B0604030504040204" pitchFamily="34" charset="-120"/>
              </a:rPr>
              <a:t>PMO</a:t>
            </a:r>
            <a:r>
              <a:rPr lang="zh-TW" altLang="en-US" sz="1400" dirty="0">
                <a:solidFill>
                  <a:schemeClr val="bg1">
                    <a:lumMod val="50000"/>
                  </a:schemeClr>
                </a:solidFill>
                <a:latin typeface="微軟正黑體" panose="020B0604030504040204" pitchFamily="34" charset="-120"/>
                <a:ea typeface="微軟正黑體" panose="020B0604030504040204" pitchFamily="34" charset="-120"/>
              </a:rPr>
              <a:t>通知受補助廠商期中審查及實地訪視會議紀錄進行回復。）</a:t>
            </a:r>
          </a:p>
        </p:txBody>
      </p:sp>
      <p:sp>
        <p:nvSpPr>
          <p:cNvPr id="4" name="標題 1">
            <a:extLst>
              <a:ext uri="{FF2B5EF4-FFF2-40B4-BE49-F238E27FC236}">
                <a16:creationId xmlns:a16="http://schemas.microsoft.com/office/drawing/2014/main" id="{D9B27CE7-72BC-4FF7-872D-5D43772E5801}"/>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期中審查意見及實地訪視回復說明</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表格 5">
            <a:extLst>
              <a:ext uri="{FF2B5EF4-FFF2-40B4-BE49-F238E27FC236}">
                <a16:creationId xmlns:a16="http://schemas.microsoft.com/office/drawing/2014/main" id="{877918E2-2A78-427E-B901-C3170C991A1B}"/>
              </a:ext>
            </a:extLst>
          </p:cNvPr>
          <p:cNvGraphicFramePr>
            <a:graphicFrameLocks noGrp="1"/>
          </p:cNvGraphicFramePr>
          <p:nvPr>
            <p:extLst>
              <p:ext uri="{D42A27DB-BD31-4B8C-83A1-F6EECF244321}">
                <p14:modId xmlns:p14="http://schemas.microsoft.com/office/powerpoint/2010/main" val="570985918"/>
              </p:ext>
            </p:extLst>
          </p:nvPr>
        </p:nvGraphicFramePr>
        <p:xfrm>
          <a:off x="152829" y="1201685"/>
          <a:ext cx="8795159" cy="3416803"/>
        </p:xfrm>
        <a:graphic>
          <a:graphicData uri="http://schemas.openxmlformats.org/drawingml/2006/table">
            <a:tbl>
              <a:tblPr firstRow="1" firstCol="1" bandRow="1">
                <a:tableStyleId>{72833802-FEF1-4C79-8D5D-14CF1EAF98D9}</a:tableStyleId>
              </a:tblPr>
              <a:tblGrid>
                <a:gridCol w="658255">
                  <a:extLst>
                    <a:ext uri="{9D8B030D-6E8A-4147-A177-3AD203B41FA5}">
                      <a16:colId xmlns:a16="http://schemas.microsoft.com/office/drawing/2014/main" val="3671745851"/>
                    </a:ext>
                  </a:extLst>
                </a:gridCol>
                <a:gridCol w="3024336">
                  <a:extLst>
                    <a:ext uri="{9D8B030D-6E8A-4147-A177-3AD203B41FA5}">
                      <a16:colId xmlns:a16="http://schemas.microsoft.com/office/drawing/2014/main" val="89728288"/>
                    </a:ext>
                  </a:extLst>
                </a:gridCol>
                <a:gridCol w="3528392">
                  <a:extLst>
                    <a:ext uri="{9D8B030D-6E8A-4147-A177-3AD203B41FA5}">
                      <a16:colId xmlns:a16="http://schemas.microsoft.com/office/drawing/2014/main" val="2568010001"/>
                    </a:ext>
                  </a:extLst>
                </a:gridCol>
                <a:gridCol w="1584176">
                  <a:extLst>
                    <a:ext uri="{9D8B030D-6E8A-4147-A177-3AD203B41FA5}">
                      <a16:colId xmlns:a16="http://schemas.microsoft.com/office/drawing/2014/main" val="125952521"/>
                    </a:ext>
                  </a:extLst>
                </a:gridCol>
              </a:tblGrid>
              <a:tr h="691419">
                <a:tc>
                  <a:txBody>
                    <a:bodyPr/>
                    <a:lstStyle/>
                    <a:p>
                      <a:pPr marL="0" algn="ctr" defTabSz="914400" rtl="0" eaLnBrk="1" latinLnBrk="0" hangingPunct="1">
                        <a:lnSpc>
                          <a:spcPts val="1800"/>
                        </a:lnSpc>
                        <a:spcAft>
                          <a:spcPts val="0"/>
                        </a:spcAft>
                      </a:pP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編號</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marL="0" algn="ctr" defTabSz="914400" rtl="0" eaLnBrk="1" latinLnBrk="0" hangingPunct="1">
                        <a:lnSpc>
                          <a:spcPts val="1800"/>
                        </a:lnSpc>
                        <a:spcAft>
                          <a:spcPts val="0"/>
                        </a:spcAft>
                      </a:pP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計畫審查綜合意見</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marL="0" algn="ctr" defTabSz="914400" rtl="0" eaLnBrk="1" latinLnBrk="0" hangingPunct="1">
                        <a:lnSpc>
                          <a:spcPts val="1800"/>
                        </a:lnSpc>
                        <a:spcAft>
                          <a:spcPts val="0"/>
                        </a:spcAft>
                      </a:pP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修正回復說明</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marL="0" algn="ctr" defTabSz="914400" rtl="0" eaLnBrk="1" latinLnBrk="0" hangingPunct="1">
                        <a:lnSpc>
                          <a:spcPts val="1800"/>
                        </a:lnSpc>
                        <a:spcAft>
                          <a:spcPts val="0"/>
                        </a:spcAft>
                      </a:pP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修正項目</a:t>
                      </a:r>
                      <a:endParaRPr lang="en-US" alt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p>
                      <a:pPr marL="0" algn="ctr" defTabSz="914400" rtl="0" eaLnBrk="1" latinLnBrk="0" hangingPunct="1">
                        <a:lnSpc>
                          <a:spcPts val="1800"/>
                        </a:lnSpc>
                        <a:spcAft>
                          <a:spcPts val="0"/>
                        </a:spcAft>
                      </a:pP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對應之</a:t>
                      </a:r>
                      <a:r>
                        <a:rPr lang="en-US" altLang="zh-TW" sz="1600" b="1" kern="100" dirty="0">
                          <a:solidFill>
                            <a:schemeClr val="tx1"/>
                          </a:solidFill>
                          <a:effectLst/>
                          <a:latin typeface="微軟正黑體" panose="020B0604030504040204" pitchFamily="34" charset="-120"/>
                          <a:ea typeface="微軟正黑體" panose="020B0604030504040204" pitchFamily="34" charset="-120"/>
                          <a:cs typeface="+mn-cs"/>
                        </a:rPr>
                        <a:t>PPT</a:t>
                      </a:r>
                      <a:r>
                        <a:rPr lang="zh-TW" altLang="en-US" sz="1600" b="1" kern="100" dirty="0">
                          <a:solidFill>
                            <a:schemeClr val="tx1"/>
                          </a:solidFill>
                          <a:effectLst/>
                          <a:latin typeface="微軟正黑體" panose="020B0604030504040204" pitchFamily="34" charset="-120"/>
                          <a:ea typeface="微軟正黑體" panose="020B0604030504040204" pitchFamily="34" charset="-120"/>
                          <a:cs typeface="+mn-cs"/>
                        </a:rPr>
                        <a:t>頁碼</a:t>
                      </a:r>
                    </a:p>
                  </a:txBody>
                  <a:tcPr marL="10494" marR="104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extLst>
                  <a:ext uri="{0D108BD9-81ED-4DB2-BD59-A6C34878D82A}">
                    <a16:rowId xmlns:a16="http://schemas.microsoft.com/office/drawing/2014/main" val="3330120056"/>
                  </a:ext>
                </a:extLst>
              </a:tr>
              <a:tr h="603032">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7971726"/>
                  </a:ext>
                </a:extLst>
              </a:tr>
              <a:tr h="458144">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671711"/>
                  </a:ext>
                </a:extLst>
              </a:tr>
              <a:tr h="458144">
                <a:tc>
                  <a:txBody>
                    <a:bodyPr/>
                    <a:lstStyle/>
                    <a:p>
                      <a:pP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6147484"/>
                  </a:ext>
                </a:extLst>
              </a:tr>
              <a:tr h="603032">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702668"/>
                  </a:ext>
                </a:extLst>
              </a:tr>
              <a:tr h="603032">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zh-TW" sz="1800" kern="10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endParaRPr lang="zh-TW" sz="1800" kern="10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4012917"/>
                  </a:ext>
                </a:extLst>
              </a:tr>
            </a:tbl>
          </a:graphicData>
        </a:graphic>
      </p:graphicFrame>
    </p:spTree>
    <p:extLst>
      <p:ext uri="{BB962C8B-B14F-4D97-AF65-F5344CB8AC3E}">
        <p14:creationId xmlns:p14="http://schemas.microsoft.com/office/powerpoint/2010/main" val="4035075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標題 1">
            <a:extLst>
              <a:ext uri="{FF2B5EF4-FFF2-40B4-BE49-F238E27FC236}">
                <a16:creationId xmlns:a16="http://schemas.microsoft.com/office/drawing/2014/main" id="{559F63EE-88A1-48BB-8CD8-19D71BE7068A}"/>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800" spc="75" dirty="0">
                <a:solidFill>
                  <a:schemeClr val="tx1"/>
                </a:solidFill>
                <a:latin typeface="微軟正黑體" panose="020B0604030504040204" pitchFamily="34" charset="-120"/>
                <a:ea typeface="微軟正黑體" panose="020B0604030504040204" pitchFamily="34" charset="-120"/>
              </a:rPr>
              <a:t>簡報大綱</a:t>
            </a:r>
            <a:endParaRPr lang="en-US" altLang="zh-TW" sz="2800" spc="75" dirty="0">
              <a:solidFill>
                <a:schemeClr val="tx1"/>
              </a:solidFill>
              <a:latin typeface="微軟正黑體" panose="020B0604030504040204" pitchFamily="34" charset="-120"/>
              <a:ea typeface="微軟正黑體" panose="020B0604030504040204" pitchFamily="34" charset="-120"/>
            </a:endParaRPr>
          </a:p>
        </p:txBody>
      </p:sp>
      <p:sp>
        <p:nvSpPr>
          <p:cNvPr id="2" name="投影片編號版面配置區 1">
            <a:extLst>
              <a:ext uri="{FF2B5EF4-FFF2-40B4-BE49-F238E27FC236}">
                <a16:creationId xmlns:a16="http://schemas.microsoft.com/office/drawing/2014/main" id="{97FE156D-5976-4F37-A25F-48088FFD002E}"/>
              </a:ext>
            </a:extLst>
          </p:cNvPr>
          <p:cNvSpPr>
            <a:spLocks noGrp="1"/>
          </p:cNvSpPr>
          <p:nvPr>
            <p:ph type="sldNum" sz="quarter" idx="12"/>
          </p:nvPr>
        </p:nvSpPr>
        <p:spPr/>
        <p:txBody>
          <a:bodyPr/>
          <a:lstStyle/>
          <a:p>
            <a:fld id="{965817EF-F3F8-4CC6-998B-A6F83B0E4534}" type="slidenum">
              <a:rPr lang="zh-TW" altLang="en-US" smtClean="0"/>
              <a:t>3</a:t>
            </a:fld>
            <a:endParaRPr lang="zh-TW" altLang="en-US"/>
          </a:p>
        </p:txBody>
      </p:sp>
      <p:sp>
        <p:nvSpPr>
          <p:cNvPr id="24" name="矩形 50">
            <a:extLst>
              <a:ext uri="{FF2B5EF4-FFF2-40B4-BE49-F238E27FC236}">
                <a16:creationId xmlns:a16="http://schemas.microsoft.com/office/drawing/2014/main" id="{48FEE182-D10C-41D8-A7DA-C0D22B0A44B0}"/>
              </a:ext>
            </a:extLst>
          </p:cNvPr>
          <p:cNvSpPr>
            <a:spLocks noChangeArrowheads="1"/>
          </p:cNvSpPr>
          <p:nvPr/>
        </p:nvSpPr>
        <p:spPr bwMode="auto">
          <a:xfrm>
            <a:off x="2904017" y="1059582"/>
            <a:ext cx="3325782" cy="2806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defTabSz="914400">
              <a:lnSpc>
                <a:spcPct val="150000"/>
              </a:lnSpc>
              <a:defRPr/>
            </a:pPr>
            <a:r>
              <a:rPr lang="zh-TW" altLang="en-US" sz="2000" b="1" kern="0" dirty="0">
                <a:solidFill>
                  <a:srgbClr val="7030A0"/>
                </a:solidFill>
                <a:latin typeface="Georgia" pitchFamily="18" charset="0"/>
                <a:ea typeface="微軟正黑體" pitchFamily="34" charset="-120"/>
              </a:rPr>
              <a:t>壹、全程計畫結案報告摘要</a:t>
            </a:r>
            <a:endParaRPr lang="en-US" altLang="zh-TW" sz="2000" b="1" kern="0" dirty="0">
              <a:solidFill>
                <a:srgbClr val="7030A0"/>
              </a:solidFill>
              <a:latin typeface="Georgia" pitchFamily="18" charset="0"/>
              <a:ea typeface="微軟正黑體" pitchFamily="34" charset="-120"/>
            </a:endParaRPr>
          </a:p>
          <a:p>
            <a:pPr lvl="0" defTabSz="914400">
              <a:lnSpc>
                <a:spcPct val="150000"/>
              </a:lnSpc>
              <a:defRPr/>
            </a:pPr>
            <a:r>
              <a:rPr lang="zh-TW" altLang="en-US" sz="2000" b="1" kern="0" dirty="0">
                <a:solidFill>
                  <a:srgbClr val="7030A0"/>
                </a:solidFill>
                <a:latin typeface="Georgia" pitchFamily="18" charset="0"/>
                <a:ea typeface="微軟正黑體" pitchFamily="34" charset="-120"/>
              </a:rPr>
              <a:t>貳、工作項目進度說明</a:t>
            </a:r>
          </a:p>
          <a:p>
            <a:pPr lvl="0" defTabSz="914400">
              <a:lnSpc>
                <a:spcPct val="150000"/>
              </a:lnSpc>
              <a:defRPr/>
            </a:pPr>
            <a:r>
              <a:rPr lang="zh-TW" altLang="en-US" sz="2000" b="1" kern="0" dirty="0">
                <a:solidFill>
                  <a:srgbClr val="7030A0"/>
                </a:solidFill>
                <a:latin typeface="Georgia" pitchFamily="18" charset="0"/>
                <a:ea typeface="微軟正黑體" pitchFamily="34" charset="-120"/>
              </a:rPr>
              <a:t>參、計畫成果</a:t>
            </a:r>
            <a:endParaRPr lang="en-US" altLang="zh-TW" sz="2000" b="1" kern="0" dirty="0">
              <a:solidFill>
                <a:srgbClr val="7030A0"/>
              </a:solidFill>
              <a:latin typeface="Georgia" pitchFamily="18" charset="0"/>
              <a:ea typeface="微軟正黑體" pitchFamily="34" charset="-120"/>
            </a:endParaRPr>
          </a:p>
          <a:p>
            <a:pPr lvl="0" defTabSz="914400">
              <a:lnSpc>
                <a:spcPct val="150000"/>
              </a:lnSpc>
              <a:defRPr/>
            </a:pPr>
            <a:r>
              <a:rPr lang="zh-TW" altLang="en-US" sz="2000" b="1" kern="0" dirty="0">
                <a:solidFill>
                  <a:srgbClr val="7030A0"/>
                </a:solidFill>
                <a:latin typeface="Georgia" pitchFamily="18" charset="0"/>
                <a:ea typeface="微軟正黑體" pitchFamily="34" charset="-120"/>
              </a:rPr>
              <a:t>肆、永續發展與維運規劃</a:t>
            </a:r>
            <a:endParaRPr lang="en-US" altLang="zh-TW" sz="2000" b="1" kern="0" dirty="0">
              <a:solidFill>
                <a:srgbClr val="7030A0"/>
              </a:solidFill>
              <a:latin typeface="Georgia" pitchFamily="18" charset="0"/>
              <a:ea typeface="微軟正黑體" pitchFamily="34" charset="-120"/>
            </a:endParaRPr>
          </a:p>
          <a:p>
            <a:pPr lvl="0" defTabSz="914400">
              <a:lnSpc>
                <a:spcPct val="150000"/>
              </a:lnSpc>
              <a:defRPr/>
            </a:pPr>
            <a:r>
              <a:rPr lang="zh-TW" altLang="en-US" sz="2000" b="1" kern="0" dirty="0">
                <a:solidFill>
                  <a:srgbClr val="7030A0"/>
                </a:solidFill>
                <a:latin typeface="Georgia" pitchFamily="18" charset="0"/>
                <a:ea typeface="微軟正黑體" pitchFamily="34" charset="-120"/>
              </a:rPr>
              <a:t>伍、檢討與建議</a:t>
            </a:r>
          </a:p>
          <a:p>
            <a:pPr defTabSz="914400">
              <a:lnSpc>
                <a:spcPct val="150000"/>
              </a:lnSpc>
              <a:defRPr/>
            </a:pPr>
            <a:r>
              <a:rPr lang="zh-TW" altLang="en-US" sz="2000" b="1" kern="0" dirty="0">
                <a:solidFill>
                  <a:srgbClr val="7030A0"/>
                </a:solidFill>
                <a:latin typeface="Georgia" pitchFamily="18" charset="0"/>
                <a:ea typeface="微軟正黑體" pitchFamily="34" charset="-120"/>
              </a:rPr>
              <a:t>陸、附件</a:t>
            </a:r>
          </a:p>
        </p:txBody>
      </p:sp>
      <p:sp>
        <p:nvSpPr>
          <p:cNvPr id="4" name="文字方塊 3">
            <a:extLst>
              <a:ext uri="{FF2B5EF4-FFF2-40B4-BE49-F238E27FC236}">
                <a16:creationId xmlns:a16="http://schemas.microsoft.com/office/drawing/2014/main" id="{59B77419-B046-4C78-8612-54EDE469BBAC}"/>
              </a:ext>
            </a:extLst>
          </p:cNvPr>
          <p:cNvSpPr txBox="1"/>
          <p:nvPr/>
        </p:nvSpPr>
        <p:spPr>
          <a:xfrm>
            <a:off x="1578576" y="4675326"/>
            <a:ext cx="5976664" cy="338554"/>
          </a:xfrm>
          <a:prstGeom prst="rect">
            <a:avLst/>
          </a:prstGeom>
          <a:noFill/>
        </p:spPr>
        <p:txBody>
          <a:bodyPr wrap="square" rtlCol="0">
            <a:spAutoFit/>
          </a:bodyPr>
          <a:lstStyle/>
          <a:p>
            <a:pPr algn="ctr"/>
            <a:r>
              <a:rPr lang="zh-TW" altLang="en-US" sz="1600" dirty="0">
                <a:solidFill>
                  <a:schemeClr val="bg1">
                    <a:lumMod val="50000"/>
                  </a:schemeClr>
                </a:solidFill>
                <a:latin typeface="微軟正黑體" panose="020B0604030504040204" pitchFamily="34" charset="-120"/>
                <a:ea typeface="微軟正黑體" panose="020B0604030504040204" pitchFamily="34" charset="-120"/>
              </a:rPr>
              <a:t>（簡報大綱依規定撰寫，如需新增章節，請自行新增）</a:t>
            </a:r>
          </a:p>
        </p:txBody>
      </p:sp>
    </p:spTree>
    <p:extLst>
      <p:ext uri="{BB962C8B-B14F-4D97-AF65-F5344CB8AC3E}">
        <p14:creationId xmlns:p14="http://schemas.microsoft.com/office/powerpoint/2010/main" val="1859199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4</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壹、全程計畫結案報告摘要</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CD426935-30CB-46A0-A867-A4440521BA06}"/>
              </a:ext>
            </a:extLst>
          </p:cNvPr>
          <p:cNvSpPr txBox="1"/>
          <p:nvPr/>
        </p:nvSpPr>
        <p:spPr>
          <a:xfrm>
            <a:off x="467544" y="937432"/>
            <a:ext cx="8352928" cy="646331"/>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（撰寫重點：請依計畫書規劃，以一頁</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PPT</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強化說明全程計畫結案期間，工作目標及達成情形，如有辦理計畫變更也請一併說明。）</a:t>
            </a:r>
          </a:p>
        </p:txBody>
      </p:sp>
      <p:sp>
        <p:nvSpPr>
          <p:cNvPr id="6" name="矩形 5">
            <a:extLst>
              <a:ext uri="{FF2B5EF4-FFF2-40B4-BE49-F238E27FC236}">
                <a16:creationId xmlns:a16="http://schemas.microsoft.com/office/drawing/2014/main" id="{1EF74E1B-9E79-4EAB-985B-A3783E3A5BAB}"/>
              </a:ext>
            </a:extLst>
          </p:cNvPr>
          <p:cNvSpPr/>
          <p:nvPr/>
        </p:nvSpPr>
        <p:spPr>
          <a:xfrm>
            <a:off x="467544" y="1680034"/>
            <a:ext cx="4572000" cy="872418"/>
          </a:xfrm>
          <a:prstGeom prst="rect">
            <a:avLst/>
          </a:prstGeom>
        </p:spPr>
        <p:txBody>
          <a:bodyPr>
            <a:spAutoFit/>
          </a:bodyPr>
          <a:lstStyle/>
          <a:p>
            <a:pPr>
              <a:lnSpc>
                <a:spcPct val="150000"/>
              </a:lnSpc>
              <a:spcAft>
                <a:spcPts val="0"/>
              </a:spcAft>
            </a:pPr>
            <a:r>
              <a:rPr lang="zh-TW" altLang="zh-TW" b="1" kern="0" dirty="0">
                <a:latin typeface="微軟正黑體" panose="020B0604030504040204" pitchFamily="34" charset="-120"/>
                <a:ea typeface="微軟正黑體" panose="020B0604030504040204" pitchFamily="34" charset="-120"/>
              </a:rPr>
              <a:t>一、工作目標與達成情形</a:t>
            </a:r>
          </a:p>
          <a:p>
            <a:pPr>
              <a:lnSpc>
                <a:spcPct val="150000"/>
              </a:lnSpc>
            </a:pPr>
            <a:r>
              <a:rPr lang="zh-TW" altLang="zh-TW" b="1" kern="0" dirty="0">
                <a:latin typeface="微軟正黑體" panose="020B0604030504040204" pitchFamily="34" charset="-120"/>
                <a:ea typeface="微軟正黑體" panose="020B0604030504040204" pitchFamily="34" charset="-120"/>
              </a:rPr>
              <a:t>二</a:t>
            </a:r>
            <a:r>
              <a:rPr lang="zh-TW" altLang="en-US" b="1" kern="0" dirty="0">
                <a:latin typeface="微軟正黑體" panose="020B0604030504040204" pitchFamily="34" charset="-120"/>
                <a:ea typeface="微軟正黑體" panose="020B0604030504040204" pitchFamily="34" charset="-120"/>
              </a:rPr>
              <a:t>、計畫變更</a:t>
            </a:r>
            <a:endParaRPr lang="zh-TW" altLang="zh-TW" b="1" kern="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33873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038EC82E-6512-47CA-A71D-7F1919C7F20E}"/>
              </a:ext>
            </a:extLst>
          </p:cNvPr>
          <p:cNvSpPr>
            <a:spLocks noGrp="1"/>
          </p:cNvSpPr>
          <p:nvPr>
            <p:ph type="sldNum" sz="quarter" idx="12"/>
          </p:nvPr>
        </p:nvSpPr>
        <p:spPr/>
        <p:txBody>
          <a:bodyPr/>
          <a:lstStyle/>
          <a:p>
            <a:fld id="{965817EF-F3F8-4CC6-998B-A6F83B0E4534}" type="slidenum">
              <a:rPr lang="zh-TW" altLang="en-US" smtClean="0"/>
              <a:t>5</a:t>
            </a:fld>
            <a:endParaRPr lang="zh-TW" altLang="en-US"/>
          </a:p>
        </p:txBody>
      </p:sp>
      <p:sp>
        <p:nvSpPr>
          <p:cNvPr id="3" name="標題 1">
            <a:extLst>
              <a:ext uri="{FF2B5EF4-FFF2-40B4-BE49-F238E27FC236}">
                <a16:creationId xmlns:a16="http://schemas.microsoft.com/office/drawing/2014/main" id="{CC34D26A-5008-4B02-84E9-35227B1FB4DB}"/>
              </a:ext>
            </a:extLst>
          </p:cNvPr>
          <p:cNvSpPr txBox="1">
            <a:spLocks/>
          </p:cNvSpPr>
          <p:nvPr/>
        </p:nvSpPr>
        <p:spPr bwMode="auto">
          <a:xfrm>
            <a:off x="1" y="51247"/>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貳、工作項目進度說明</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graphicFrame>
        <p:nvGraphicFramePr>
          <p:cNvPr id="5" name="表格 4">
            <a:extLst>
              <a:ext uri="{FF2B5EF4-FFF2-40B4-BE49-F238E27FC236}">
                <a16:creationId xmlns:a16="http://schemas.microsoft.com/office/drawing/2014/main" id="{6E0BF012-7DFC-48C0-8DD5-E75910D01ABA}"/>
              </a:ext>
            </a:extLst>
          </p:cNvPr>
          <p:cNvGraphicFramePr>
            <a:graphicFrameLocks noGrp="1"/>
          </p:cNvGraphicFramePr>
          <p:nvPr>
            <p:extLst>
              <p:ext uri="{D42A27DB-BD31-4B8C-83A1-F6EECF244321}">
                <p14:modId xmlns:p14="http://schemas.microsoft.com/office/powerpoint/2010/main" val="2000030196"/>
              </p:ext>
            </p:extLst>
          </p:nvPr>
        </p:nvGraphicFramePr>
        <p:xfrm>
          <a:off x="223508" y="915567"/>
          <a:ext cx="8740979" cy="3096344"/>
        </p:xfrm>
        <a:graphic>
          <a:graphicData uri="http://schemas.openxmlformats.org/drawingml/2006/table">
            <a:tbl>
              <a:tblPr firstRow="1" firstCol="1" bandRow="1">
                <a:tableStyleId>{21E4AEA4-8DFA-4A89-87EB-49C32662AFE0}</a:tableStyleId>
              </a:tblPr>
              <a:tblGrid>
                <a:gridCol w="949490">
                  <a:extLst>
                    <a:ext uri="{9D8B030D-6E8A-4147-A177-3AD203B41FA5}">
                      <a16:colId xmlns:a16="http://schemas.microsoft.com/office/drawing/2014/main" val="2763203010"/>
                    </a:ext>
                  </a:extLst>
                </a:gridCol>
                <a:gridCol w="3125025">
                  <a:extLst>
                    <a:ext uri="{9D8B030D-6E8A-4147-A177-3AD203B41FA5}">
                      <a16:colId xmlns:a16="http://schemas.microsoft.com/office/drawing/2014/main" val="3671745851"/>
                    </a:ext>
                  </a:extLst>
                </a:gridCol>
                <a:gridCol w="954036">
                  <a:extLst>
                    <a:ext uri="{9D8B030D-6E8A-4147-A177-3AD203B41FA5}">
                      <a16:colId xmlns:a16="http://schemas.microsoft.com/office/drawing/2014/main" val="2568010001"/>
                    </a:ext>
                  </a:extLst>
                </a:gridCol>
                <a:gridCol w="2848333">
                  <a:extLst>
                    <a:ext uri="{9D8B030D-6E8A-4147-A177-3AD203B41FA5}">
                      <a16:colId xmlns:a16="http://schemas.microsoft.com/office/drawing/2014/main" val="2946291108"/>
                    </a:ext>
                  </a:extLst>
                </a:gridCol>
                <a:gridCol w="864095">
                  <a:extLst>
                    <a:ext uri="{9D8B030D-6E8A-4147-A177-3AD203B41FA5}">
                      <a16:colId xmlns:a16="http://schemas.microsoft.com/office/drawing/2014/main" val="3986420510"/>
                    </a:ext>
                  </a:extLst>
                </a:gridCol>
              </a:tblGrid>
              <a:tr h="594318">
                <a:tc>
                  <a:txBody>
                    <a:bodyPr/>
                    <a:lstStyle/>
                    <a:p>
                      <a:pPr algn="ctr">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查核點編號</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algn="ctr">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查核點內容與工作重點</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a:txBody>
                    <a:bodyPr/>
                    <a:lstStyle/>
                    <a:p>
                      <a:pPr algn="ctr">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rPr>
                        <a:t>完成日期</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gridSpan="2">
                  <a:txBody>
                    <a:bodyPr/>
                    <a:lstStyle/>
                    <a:p>
                      <a:pPr algn="ctr">
                        <a:spcAft>
                          <a:spcPts val="0"/>
                        </a:spcAft>
                      </a:pPr>
                      <a:r>
                        <a:rPr lang="zh-TW" sz="1200" kern="100" dirty="0">
                          <a:solidFill>
                            <a:schemeClr val="tx1"/>
                          </a:solidFill>
                          <a:effectLst/>
                          <a:latin typeface="微軟正黑體" panose="020B0604030504040204" pitchFamily="34" charset="-120"/>
                          <a:ea typeface="微軟正黑體" panose="020B0604030504040204" pitchFamily="34" charset="-120"/>
                        </a:rPr>
                        <a:t>佐證資料</a:t>
                      </a:r>
                    </a:p>
                    <a:p>
                      <a:pPr algn="ct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altLang="en-US" sz="1100" kern="100" dirty="0">
                          <a:solidFill>
                            <a:schemeClr val="tx1"/>
                          </a:solidFill>
                          <a:effectLst/>
                          <a:latin typeface="微軟正黑體" panose="020B0604030504040204" pitchFamily="34" charset="-120"/>
                          <a:ea typeface="微軟正黑體" panose="020B0604030504040204" pitchFamily="34" charset="-120"/>
                        </a:rPr>
                        <a:t>請參閱計畫書頁碼</a:t>
                      </a:r>
                      <a:r>
                        <a:rPr lang="en-US" sz="1100" kern="100" dirty="0">
                          <a:solidFill>
                            <a:schemeClr val="tx1"/>
                          </a:solidFill>
                          <a:effectLst/>
                          <a:latin typeface="微軟正黑體" panose="020B0604030504040204" pitchFamily="34" charset="-120"/>
                          <a:ea typeface="微軟正黑體" panose="020B0604030504040204" pitchFamily="34" charset="-120"/>
                        </a:rPr>
                        <a:t>)</a:t>
                      </a:r>
                      <a:endParaRPr lang="zh-TW" sz="11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tc hMerge="1">
                  <a:txBody>
                    <a:bodyPr/>
                    <a:lstStyle/>
                    <a:p>
                      <a:pPr algn="ctr">
                        <a:spcAft>
                          <a:spcPts val="0"/>
                        </a:spcAft>
                      </a:pPr>
                      <a:endParaRPr lang="zh-TW" sz="11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B28B"/>
                    </a:solidFill>
                  </a:tcPr>
                </a:tc>
                <a:extLst>
                  <a:ext uri="{0D108BD9-81ED-4DB2-BD59-A6C34878D82A}">
                    <a16:rowId xmlns:a16="http://schemas.microsoft.com/office/drawing/2014/main" val="3330120056"/>
                  </a:ext>
                </a:extLst>
              </a:tr>
              <a:tr h="605332">
                <a:tc>
                  <a:txBody>
                    <a:bodyPr/>
                    <a:lstStyle/>
                    <a:p>
                      <a:pPr algn="ctr">
                        <a:lnSpc>
                          <a:spcPct val="150000"/>
                        </a:lnSpc>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A1</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zh-TW" sz="1100" kern="100" dirty="0">
                          <a:solidFill>
                            <a:schemeClr val="tx1"/>
                          </a:solidFill>
                          <a:effectLst/>
                          <a:latin typeface="微軟正黑體" panose="020B0604030504040204" pitchFamily="34" charset="-120"/>
                          <a:ea typeface="微軟正黑體" panose="020B0604030504040204" pitchFamily="34" charset="-120"/>
                        </a:rPr>
                        <a:t>完成</a:t>
                      </a:r>
                      <a:r>
                        <a:rPr lang="en-US" sz="1100" kern="100" dirty="0">
                          <a:solidFill>
                            <a:schemeClr val="tx1"/>
                          </a:solidFill>
                          <a:effectLst/>
                          <a:latin typeface="微軟正黑體" panose="020B0604030504040204" pitchFamily="34" charset="-120"/>
                          <a:ea typeface="微軟正黑體" panose="020B0604030504040204" pitchFamily="34" charset="-120"/>
                        </a:rPr>
                        <a:t>XX</a:t>
                      </a:r>
                      <a:r>
                        <a:rPr lang="zh-TW" sz="1100" kern="100" dirty="0">
                          <a:solidFill>
                            <a:schemeClr val="tx1"/>
                          </a:solidFill>
                          <a:effectLst/>
                          <a:latin typeface="微軟正黑體" panose="020B0604030504040204" pitchFamily="34" charset="-120"/>
                          <a:ea typeface="微軟正黑體" panose="020B0604030504040204" pitchFamily="34" charset="-120"/>
                        </a:rPr>
                        <a:t>服務</a:t>
                      </a:r>
                      <a:r>
                        <a:rPr lang="en-US" sz="1100" kern="100" dirty="0">
                          <a:solidFill>
                            <a:schemeClr val="tx1"/>
                          </a:solidFill>
                          <a:effectLst/>
                          <a:latin typeface="微軟正黑體" panose="020B0604030504040204" pitchFamily="34" charset="-120"/>
                          <a:ea typeface="微軟正黑體" panose="020B0604030504040204" pitchFamily="34" charset="-120"/>
                        </a:rPr>
                        <a:t>APP</a:t>
                      </a:r>
                      <a:r>
                        <a:rPr lang="zh-TW" sz="1100" kern="100" dirty="0">
                          <a:solidFill>
                            <a:schemeClr val="tx1"/>
                          </a:solidFill>
                          <a:effectLst/>
                          <a:latin typeface="微軟正黑體" panose="020B0604030504040204" pitchFamily="34" charset="-120"/>
                          <a:ea typeface="微軟正黑體" panose="020B0604030504040204" pitchFamily="34" charset="-120"/>
                        </a:rPr>
                        <a:t>需求規格書，內容包含</a:t>
                      </a:r>
                      <a:endParaRPr lang="zh-TW" sz="16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服務功能架構圖</a:t>
                      </a:r>
                      <a:endParaRPr lang="zh-TW" sz="1600" kern="100" dirty="0">
                        <a:solidFill>
                          <a:schemeClr val="tx1"/>
                        </a:solidFill>
                        <a:effectLst/>
                        <a:latin typeface="微軟正黑體" panose="020B0604030504040204" pitchFamily="34" charset="-120"/>
                        <a:ea typeface="微軟正黑體" panose="020B0604030504040204" pitchFamily="34" charset="-120"/>
                      </a:endParaRPr>
                    </a:p>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a:t>
                      </a:r>
                      <a:r>
                        <a:rPr lang="zh-TW" sz="1100" kern="100" dirty="0">
                          <a:solidFill>
                            <a:schemeClr val="tx1"/>
                          </a:solidFill>
                          <a:effectLst/>
                          <a:latin typeface="微軟正黑體" panose="020B0604030504040204" pitchFamily="34" charset="-120"/>
                          <a:ea typeface="微軟正黑體" panose="020B0604030504040204" pitchFamily="34" charset="-120"/>
                        </a:rPr>
                        <a:t>服務功能規格說明</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50000"/>
                        </a:lnSpc>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cs typeface="+mn-cs"/>
                        </a:rPr>
                        <a:t>110/12/31</a:t>
                      </a:r>
                      <a:endParaRPr lang="zh-TW" altLang="en-US" sz="11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cs typeface="+mn-cs"/>
                        </a:rPr>
                        <a:t>XX</a:t>
                      </a:r>
                      <a:r>
                        <a:rPr lang="zh-TW" altLang="en-US" sz="1100" kern="100">
                          <a:solidFill>
                            <a:schemeClr val="tx1"/>
                          </a:solidFill>
                          <a:effectLst/>
                          <a:latin typeface="微軟正黑體" panose="020B0604030504040204" pitchFamily="34" charset="-120"/>
                          <a:ea typeface="微軟正黑體" panose="020B0604030504040204" pitchFamily="34" charset="-120"/>
                          <a:cs typeface="+mn-cs"/>
                        </a:rPr>
                        <a:t>服務</a:t>
                      </a:r>
                      <a:r>
                        <a:rPr lang="en-US" sz="1100" kern="100">
                          <a:solidFill>
                            <a:schemeClr val="tx1"/>
                          </a:solidFill>
                          <a:effectLst/>
                          <a:latin typeface="微軟正黑體" panose="020B0604030504040204" pitchFamily="34" charset="-120"/>
                          <a:ea typeface="微軟正黑體" panose="020B0604030504040204" pitchFamily="34" charset="-120"/>
                          <a:cs typeface="+mn-cs"/>
                        </a:rPr>
                        <a:t>APP</a:t>
                      </a:r>
                      <a:r>
                        <a:rPr lang="zh-TW" altLang="en-US" sz="1100" kern="100">
                          <a:solidFill>
                            <a:schemeClr val="tx1"/>
                          </a:solidFill>
                          <a:effectLst/>
                          <a:latin typeface="微軟正黑體" panose="020B0604030504040204" pitchFamily="34" charset="-120"/>
                          <a:ea typeface="微軟正黑體" panose="020B0604030504040204" pitchFamily="34" charset="-120"/>
                          <a:cs typeface="+mn-cs"/>
                        </a:rPr>
                        <a:t>需求規格書</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cs typeface="+mn-cs"/>
                        </a:rPr>
                        <a:t>P.</a:t>
                      </a:r>
                      <a:r>
                        <a:rPr lang="zh-TW" altLang="en-US" sz="1100" kern="100" dirty="0">
                          <a:solidFill>
                            <a:schemeClr val="tx1"/>
                          </a:solidFill>
                          <a:effectLst/>
                          <a:latin typeface="微軟正黑體" panose="020B0604030504040204" pitchFamily="34" charset="-120"/>
                          <a:ea typeface="微軟正黑體" panose="020B0604030504040204" pitchFamily="34" charset="-120"/>
                          <a:cs typeface="+mn-cs"/>
                        </a:rPr>
                        <a:t>頁碼</a:t>
                      </a: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7971726"/>
                  </a:ext>
                </a:extLst>
              </a:tr>
              <a:tr h="544792">
                <a:tc>
                  <a:txBody>
                    <a:bodyPr/>
                    <a:lstStyle/>
                    <a:p>
                      <a:pPr algn="ctr">
                        <a:lnSpc>
                          <a:spcPct val="150000"/>
                        </a:lnSpc>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A2</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 </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 </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671711"/>
                  </a:ext>
                </a:extLst>
              </a:tr>
              <a:tr h="544792">
                <a:tc>
                  <a:txBody>
                    <a:bodyPr/>
                    <a:lstStyle/>
                    <a:p>
                      <a:pPr algn="ctr">
                        <a:lnSpc>
                          <a:spcPct val="150000"/>
                        </a:lnSpc>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A3</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 </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 </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147484"/>
                  </a:ext>
                </a:extLst>
              </a:tr>
              <a:tr h="403555">
                <a:tc>
                  <a:txBody>
                    <a:bodyPr/>
                    <a:lstStyle/>
                    <a:p>
                      <a:pPr algn="ctr">
                        <a:lnSpc>
                          <a:spcPct val="150000"/>
                        </a:lnSpc>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 </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kern="100" dirty="0">
                          <a:solidFill>
                            <a:schemeClr val="tx1"/>
                          </a:solidFill>
                          <a:effectLst/>
                          <a:latin typeface="微軟正黑體" panose="020B0604030504040204" pitchFamily="34" charset="-120"/>
                          <a:ea typeface="微軟正黑體" panose="020B0604030504040204" pitchFamily="34" charset="-120"/>
                        </a:rPr>
                        <a:t> </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 </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702668"/>
                  </a:ext>
                </a:extLst>
              </a:tr>
              <a:tr h="403555">
                <a:tc>
                  <a:txBody>
                    <a:bodyPr/>
                    <a:lstStyle/>
                    <a:p>
                      <a:pPr algn="ctr">
                        <a:lnSpc>
                          <a:spcPct val="150000"/>
                        </a:lnSpc>
                        <a:spcAft>
                          <a:spcPts val="0"/>
                        </a:spcAft>
                      </a:pPr>
                      <a:r>
                        <a:rPr lang="en-US" sz="1600" kern="100" dirty="0">
                          <a:solidFill>
                            <a:schemeClr val="tx1"/>
                          </a:solidFill>
                          <a:effectLst/>
                          <a:latin typeface="微軟正黑體" panose="020B0604030504040204" pitchFamily="34" charset="-120"/>
                          <a:ea typeface="微軟正黑體" panose="020B0604030504040204" pitchFamily="34" charset="-120"/>
                        </a:rPr>
                        <a:t> </a:t>
                      </a: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 </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100" kern="100">
                          <a:solidFill>
                            <a:schemeClr val="tx1"/>
                          </a:solidFill>
                          <a:effectLst/>
                          <a:latin typeface="微軟正黑體" panose="020B0604030504040204" pitchFamily="34" charset="-120"/>
                          <a:ea typeface="微軟正黑體" panose="020B0604030504040204" pitchFamily="34" charset="-120"/>
                        </a:rPr>
                        <a:t> </a:t>
                      </a:r>
                      <a:endParaRPr lang="zh-TW" sz="1600" kern="10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4012917"/>
                  </a:ext>
                </a:extLst>
              </a:tr>
            </a:tbl>
          </a:graphicData>
        </a:graphic>
      </p:graphicFrame>
    </p:spTree>
    <p:extLst>
      <p:ext uri="{BB962C8B-B14F-4D97-AF65-F5344CB8AC3E}">
        <p14:creationId xmlns:p14="http://schemas.microsoft.com/office/powerpoint/2010/main" val="134692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080B736-F60D-4441-8F4C-10881FF189AB}"/>
              </a:ext>
            </a:extLst>
          </p:cNvPr>
          <p:cNvSpPr>
            <a:spLocks noGrp="1"/>
          </p:cNvSpPr>
          <p:nvPr>
            <p:ph type="sldNum" sz="quarter" idx="12"/>
          </p:nvPr>
        </p:nvSpPr>
        <p:spPr/>
        <p:txBody>
          <a:bodyPr/>
          <a:lstStyle/>
          <a:p>
            <a:fld id="{965817EF-F3F8-4CC6-998B-A6F83B0E4534}" type="slidenum">
              <a:rPr lang="zh-TW" altLang="en-US" smtClean="0"/>
              <a:t>6</a:t>
            </a:fld>
            <a:endParaRPr lang="zh-TW" altLang="en-US"/>
          </a:p>
        </p:txBody>
      </p:sp>
      <p:sp>
        <p:nvSpPr>
          <p:cNvPr id="3" name="標題 1">
            <a:extLst>
              <a:ext uri="{FF2B5EF4-FFF2-40B4-BE49-F238E27FC236}">
                <a16:creationId xmlns:a16="http://schemas.microsoft.com/office/drawing/2014/main" id="{F5A6C2FF-55B5-4957-ACFA-E10069128308}"/>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參、計畫成果</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5" name="文字方塊 4">
            <a:extLst>
              <a:ext uri="{FF2B5EF4-FFF2-40B4-BE49-F238E27FC236}">
                <a16:creationId xmlns:a16="http://schemas.microsoft.com/office/drawing/2014/main" id="{0C9394A9-680C-470D-8F72-88FBF7038D5A}"/>
              </a:ext>
            </a:extLst>
          </p:cNvPr>
          <p:cNvSpPr txBox="1"/>
          <p:nvPr/>
        </p:nvSpPr>
        <p:spPr>
          <a:xfrm>
            <a:off x="179512" y="754677"/>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一、執行成果檢視</a:t>
            </a:r>
            <a:endParaRPr lang="en-US" altLang="zh-TW" b="1" kern="0" dirty="0">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33506A16-047E-41FE-B009-93471E117FA8}"/>
              </a:ext>
            </a:extLst>
          </p:cNvPr>
          <p:cNvSpPr txBox="1"/>
          <p:nvPr/>
        </p:nvSpPr>
        <p:spPr>
          <a:xfrm>
            <a:off x="323528" y="1269892"/>
            <a:ext cx="8352928" cy="923330"/>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（撰寫重點：請依計畫書內容強化說明目前應用服務解決方案導入成果、系統功能與規格、計畫項目說明、服務量能與服務滿意度調查、資安落實情形及重要成果產出）</a:t>
            </a:r>
          </a:p>
        </p:txBody>
      </p:sp>
    </p:spTree>
    <p:extLst>
      <p:ext uri="{BB962C8B-B14F-4D97-AF65-F5344CB8AC3E}">
        <p14:creationId xmlns:p14="http://schemas.microsoft.com/office/powerpoint/2010/main" val="2934856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a:extLst>
              <a:ext uri="{FF2B5EF4-FFF2-40B4-BE49-F238E27FC236}">
                <a16:creationId xmlns:a16="http://schemas.microsoft.com/office/drawing/2014/main" id="{DEF72793-429F-4203-8D43-31551B86EF6B}"/>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參、計畫成果</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3" name="標題 2">
            <a:extLst>
              <a:ext uri="{FF2B5EF4-FFF2-40B4-BE49-F238E27FC236}">
                <a16:creationId xmlns:a16="http://schemas.microsoft.com/office/drawing/2014/main" id="{696A577C-F7FF-491A-B920-62B2FE2CF55F}"/>
              </a:ext>
            </a:extLst>
          </p:cNvPr>
          <p:cNvSpPr>
            <a:spLocks noGrp="1"/>
          </p:cNvSpPr>
          <p:nvPr>
            <p:ph type="title"/>
          </p:nvPr>
        </p:nvSpPr>
        <p:spPr>
          <a:xfrm>
            <a:off x="159056" y="1059582"/>
            <a:ext cx="6756647" cy="582458"/>
          </a:xfrm>
        </p:spPr>
        <p:txBody>
          <a:bodyPr>
            <a:noAutofit/>
          </a:bodyPr>
          <a:lstStyle/>
          <a:p>
            <a:pPr defTabSz="685800">
              <a:lnSpc>
                <a:spcPct val="100000"/>
              </a:lnSpc>
              <a:spcBef>
                <a:spcPts val="0"/>
              </a:spcBef>
              <a:defRPr/>
            </a:pP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一</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承接所屬單位或場域主管機關</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構</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資通安全管理相關規定與驗證要求之執行情形</a:t>
            </a:r>
            <a:br>
              <a:rPr lang="en-US" altLang="zh-TW" sz="1400" b="1" dirty="0">
                <a:latin typeface="微軟正黑體" panose="020B0604030504040204" pitchFamily="34" charset="-120"/>
                <a:ea typeface="微軟正黑體" panose="020B0604030504040204" pitchFamily="34" charset="-120"/>
              </a:rPr>
            </a:br>
            <a:r>
              <a:rPr lang="en-US" altLang="zh-TW" sz="1400" b="1" dirty="0">
                <a:solidFill>
                  <a:srgbClr val="0000FF"/>
                </a:solidFill>
                <a:latin typeface="微軟正黑體" panose="020B0604030504040204" pitchFamily="34" charset="-120"/>
                <a:ea typeface="微軟正黑體" panose="020B0604030504040204" pitchFamily="34" charset="-120"/>
                <a:cs typeface="+mn-cs"/>
              </a:rPr>
              <a:t>1. </a:t>
            </a:r>
            <a:r>
              <a:rPr lang="zh-TW" altLang="en-US" sz="1400" b="1" dirty="0">
                <a:solidFill>
                  <a:srgbClr val="0000FF"/>
                </a:solidFill>
                <a:latin typeface="微軟正黑體" panose="020B0604030504040204" pitchFamily="34" charset="-120"/>
                <a:ea typeface="微軟正黑體" panose="020B0604030504040204" pitchFamily="34" charset="-120"/>
                <a:cs typeface="+mn-cs"/>
              </a:rPr>
              <a:t>場域營運單位資訊安全規定與建議之自我評核</a:t>
            </a:r>
            <a:endParaRPr lang="zh-TW" altLang="en-US" sz="1400" b="1" dirty="0">
              <a:solidFill>
                <a:srgbClr val="0000FF"/>
              </a:solidFill>
              <a:latin typeface="微軟正黑體" panose="020B0604030504040204" pitchFamily="34" charset="-120"/>
              <a:ea typeface="微軟正黑體" panose="020B0604030504040204" pitchFamily="34" charset="-120"/>
            </a:endParaRPr>
          </a:p>
        </p:txBody>
      </p:sp>
      <p:graphicFrame>
        <p:nvGraphicFramePr>
          <p:cNvPr id="4" name="表格 3">
            <a:extLst>
              <a:ext uri="{FF2B5EF4-FFF2-40B4-BE49-F238E27FC236}">
                <a16:creationId xmlns:a16="http://schemas.microsoft.com/office/drawing/2014/main" id="{C860A15B-4E8F-4109-AEEA-94DB4FF43BB5}"/>
              </a:ext>
            </a:extLst>
          </p:cNvPr>
          <p:cNvGraphicFramePr>
            <a:graphicFrameLocks noGrp="1"/>
          </p:cNvGraphicFramePr>
          <p:nvPr>
            <p:extLst>
              <p:ext uri="{D42A27DB-BD31-4B8C-83A1-F6EECF244321}">
                <p14:modId xmlns:p14="http://schemas.microsoft.com/office/powerpoint/2010/main" val="1950111091"/>
              </p:ext>
            </p:extLst>
          </p:nvPr>
        </p:nvGraphicFramePr>
        <p:xfrm>
          <a:off x="159056" y="1676587"/>
          <a:ext cx="8877439" cy="3230752"/>
        </p:xfrm>
        <a:graphic>
          <a:graphicData uri="http://schemas.openxmlformats.org/drawingml/2006/table">
            <a:tbl>
              <a:tblPr firstRow="1" bandRow="1"/>
              <a:tblGrid>
                <a:gridCol w="1701158">
                  <a:extLst>
                    <a:ext uri="{9D8B030D-6E8A-4147-A177-3AD203B41FA5}">
                      <a16:colId xmlns:a16="http://schemas.microsoft.com/office/drawing/2014/main" val="17946401"/>
                    </a:ext>
                  </a:extLst>
                </a:gridCol>
                <a:gridCol w="3040112">
                  <a:extLst>
                    <a:ext uri="{9D8B030D-6E8A-4147-A177-3AD203B41FA5}">
                      <a16:colId xmlns:a16="http://schemas.microsoft.com/office/drawing/2014/main" val="4099421914"/>
                    </a:ext>
                  </a:extLst>
                </a:gridCol>
                <a:gridCol w="729560">
                  <a:extLst>
                    <a:ext uri="{9D8B030D-6E8A-4147-A177-3AD203B41FA5}">
                      <a16:colId xmlns:a16="http://schemas.microsoft.com/office/drawing/2014/main" val="4126400983"/>
                    </a:ext>
                  </a:extLst>
                </a:gridCol>
                <a:gridCol w="730417">
                  <a:extLst>
                    <a:ext uri="{9D8B030D-6E8A-4147-A177-3AD203B41FA5}">
                      <a16:colId xmlns:a16="http://schemas.microsoft.com/office/drawing/2014/main" val="3660611162"/>
                    </a:ext>
                  </a:extLst>
                </a:gridCol>
                <a:gridCol w="730417">
                  <a:extLst>
                    <a:ext uri="{9D8B030D-6E8A-4147-A177-3AD203B41FA5}">
                      <a16:colId xmlns:a16="http://schemas.microsoft.com/office/drawing/2014/main" val="1764265619"/>
                    </a:ext>
                  </a:extLst>
                </a:gridCol>
                <a:gridCol w="1945775">
                  <a:extLst>
                    <a:ext uri="{9D8B030D-6E8A-4147-A177-3AD203B41FA5}">
                      <a16:colId xmlns:a16="http://schemas.microsoft.com/office/drawing/2014/main" val="2091577658"/>
                    </a:ext>
                  </a:extLst>
                </a:gridCol>
              </a:tblGrid>
              <a:tr h="220916">
                <a:tc rowSpan="2">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評核項目</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rowSpan="2">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場域營運單位資訊安全規定與建議</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lnSpc>
                          <a:spcPct val="100000"/>
                        </a:lnSpc>
                      </a:pPr>
                      <a:r>
                        <a:rPr lang="en-US"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以下空白欄位請貼上「場域營運單位資訊安全規定與建議」</a:t>
                      </a:r>
                      <a:endParaRPr lang="en-US" altLang="zh-TW"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lnSpc>
                          <a:spcPct val="100000"/>
                        </a:lnSpc>
                      </a:pPr>
                      <a:r>
                        <a:rPr lang="zh-TW"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文件內各項目內容</a:t>
                      </a:r>
                      <a:r>
                        <a:rPr lang="en-US"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gridSpan="3">
                  <a:txBody>
                    <a:bodyPr/>
                    <a:lstStyle/>
                    <a:p>
                      <a:pPr algn="ctr">
                        <a:lnSpc>
                          <a:spcPct val="100000"/>
                        </a:lnSpc>
                      </a:pPr>
                      <a:r>
                        <a:rPr lang="zh-TW" sz="1050" b="1" kern="1200" dirty="0">
                          <a:solidFill>
                            <a:srgbClr val="000000"/>
                          </a:solidFill>
                          <a:effectLst/>
                          <a:latin typeface="+mn-ea"/>
                          <a:ea typeface="+mn-ea"/>
                          <a:cs typeface="Times New Roman" panose="02020603050405020304" pitchFamily="18" charset="0"/>
                        </a:rPr>
                        <a:t>自我評核</a:t>
                      </a:r>
                      <a:endParaRPr lang="zh-TW" sz="1050" kern="100" dirty="0">
                        <a:effectLst/>
                        <a:latin typeface="+mn-ea"/>
                        <a:ea typeface="+mn-ea"/>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hMerge="1">
                  <a:txBody>
                    <a:bodyPr/>
                    <a:lstStyle/>
                    <a:p>
                      <a:endParaRPr lang="zh-TW" altLang="en-US"/>
                    </a:p>
                  </a:txBody>
                  <a:tcPr/>
                </a:tc>
                <a:tc hMerge="1">
                  <a:txBody>
                    <a:bodyPr/>
                    <a:lstStyle/>
                    <a:p>
                      <a:endParaRPr lang="zh-TW" altLang="en-US"/>
                    </a:p>
                  </a:txBody>
                  <a:tcPr/>
                </a:tc>
                <a:tc rowSpan="2">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執行說明與佐證資料</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lnSpc>
                          <a:spcPct val="100000"/>
                        </a:lnSpc>
                      </a:pPr>
                      <a:r>
                        <a:rPr lang="en-US"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簡要說明符合、不符合與不適用之理由，勾選符合需檢附佐證資料</a:t>
                      </a:r>
                      <a:r>
                        <a:rPr lang="en-US" sz="700" b="1"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extLst>
                  <a:ext uri="{0D108BD9-81ED-4DB2-BD59-A6C34878D82A}">
                    <a16:rowId xmlns:a16="http://schemas.microsoft.com/office/drawing/2014/main" val="1756617817"/>
                  </a:ext>
                </a:extLst>
              </a:tr>
              <a:tr h="228600">
                <a:tc vMerge="1">
                  <a:txBody>
                    <a:bodyPr/>
                    <a:lstStyle/>
                    <a:p>
                      <a:endParaRPr lang="zh-TW" altLang="en-US"/>
                    </a:p>
                  </a:txBody>
                  <a:tcPr/>
                </a:tc>
                <a:tc vMerge="1">
                  <a:txBody>
                    <a:bodyPr/>
                    <a:lstStyle/>
                    <a:p>
                      <a:endParaRPr lang="zh-TW" altLang="en-US"/>
                    </a:p>
                  </a:txBody>
                  <a:tcPr/>
                </a:tc>
                <a:tc>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符合</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不符合</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不適用</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vMerge="1">
                  <a:txBody>
                    <a:bodyPr/>
                    <a:lstStyle/>
                    <a:p>
                      <a:endParaRPr lang="zh-TW" altLang="en-US"/>
                    </a:p>
                  </a:txBody>
                  <a:tcPr/>
                </a:tc>
                <a:extLst>
                  <a:ext uri="{0D108BD9-81ED-4DB2-BD59-A6C34878D82A}">
                    <a16:rowId xmlns:a16="http://schemas.microsoft.com/office/drawing/2014/main" val="3994805579"/>
                  </a:ext>
                </a:extLst>
              </a:tr>
              <a:tr h="1760220">
                <a:tc>
                  <a:txBody>
                    <a:bodyPr/>
                    <a:lstStyle/>
                    <a:p>
                      <a:pPr algn="just">
                        <a:lnSpc>
                          <a:spcPct val="100000"/>
                        </a:lnSpc>
                      </a:pPr>
                      <a:r>
                        <a:rPr lang="zh-TW" sz="1050" b="1" kern="12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資安執行內容是否符合資通安全責任等級分級辦法之應辦事項。</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是，須符合</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A</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等級之應辦事項，相關理由說明：臺灣</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OOO</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局為</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A</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級特定非公務機關及關鍵基礎設施提供者。</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A</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級特定非公務機關應辦事項對象為「臺灣</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OOO</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局」，此次計畫測試使用的是「臺灣鐵路管理局場域及人員」，皆為本局資產及資通安全管控內，因此須符合行政院公布之應辦事項，如：安裝防毒軟體、須具備網路防火牆、入侵偵測及防禦等等，請依據附件</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、場域營運單位資訊安全應辦事項查核表進行相關應辦事項執行與規劃，廠商得提出</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L1</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標章驗收報告作為資安驗證文件。</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lnSpc>
                          <a:spcPct val="100000"/>
                        </a:lnSpc>
                      </a:pP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V</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pP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0000"/>
                        </a:lnSpc>
                      </a:pP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執行內容說明，請參閱附件</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P.111</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之</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OOOO</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資料</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1061627"/>
                  </a:ext>
                </a:extLst>
              </a:tr>
              <a:tr h="380936">
                <a:tc>
                  <a:txBody>
                    <a:bodyPr/>
                    <a:lstStyle/>
                    <a:p>
                      <a:pPr algn="just">
                        <a:lnSpc>
                          <a:spcPct val="100000"/>
                        </a:lnSpc>
                      </a:pPr>
                      <a:r>
                        <a:rPr lang="zh-TW" sz="1050" b="1"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資安執行內容是否符合場域內部其他資安規定</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依據資安法及</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ISO27001</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及行政院頒發之規定制定之</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ISMS</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文件。</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99167343"/>
                  </a:ext>
                </a:extLst>
              </a:tr>
              <a:tr h="640080">
                <a:tc>
                  <a:txBody>
                    <a:bodyPr/>
                    <a:lstStyle/>
                    <a:p>
                      <a:pPr algn="just">
                        <a:lnSpc>
                          <a:spcPct val="100000"/>
                        </a:lnSpc>
                      </a:pPr>
                      <a:r>
                        <a:rPr lang="zh-TW" sz="1050" b="1" kern="12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除上述事項，是否符合場域須注意的資訊安全事項與執行重點</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範例</a:t>
                      </a:r>
                      <a:r>
                        <a:rPr lang="en-US" sz="1050" kern="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ISMS</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皆依照資安法、</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ISO27001</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、各項行政院發布之規定每年進行調整，請遵守以上之規定及文件，並於限期內進行改善，規定與文件請參閱交通部</a:t>
                      </a: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OOOO</a:t>
                      </a:r>
                      <a:r>
                        <a:rPr lang="zh-TW"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局資安文件 </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pP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pPr>
                      <a:r>
                        <a:rPr lang="en-US" sz="1050" kern="0" dirty="0">
                          <a:solidFill>
                            <a:srgbClr val="A6A6A6"/>
                          </a:solidFill>
                          <a:effectLst/>
                          <a:latin typeface="微軟正黑體" panose="020B0604030504040204" pitchFamily="34" charset="-120"/>
                          <a:ea typeface="微軟正黑體" panose="020B0604030504040204" pitchFamily="34" charset="-120"/>
                          <a:cs typeface="Times New Roman" panose="02020603050405020304" pitchFamily="18" charset="0"/>
                        </a:rPr>
                        <a:t> </a:t>
                      </a:r>
                      <a:endParaRPr lang="zh-TW" sz="105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0895" marR="60895" marT="30448" marB="30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1179687"/>
                  </a:ext>
                </a:extLst>
              </a:tr>
            </a:tbl>
          </a:graphicData>
        </a:graphic>
      </p:graphicFrame>
      <p:sp>
        <p:nvSpPr>
          <p:cNvPr id="7" name="投影片編號版面配置區 1">
            <a:extLst>
              <a:ext uri="{FF2B5EF4-FFF2-40B4-BE49-F238E27FC236}">
                <a16:creationId xmlns:a16="http://schemas.microsoft.com/office/drawing/2014/main" id="{64F62D20-5E46-402C-9282-5DF8718B7746}"/>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7</a:t>
            </a:fld>
            <a:endParaRPr lang="zh-TW" altLang="en-US" dirty="0"/>
          </a:p>
        </p:txBody>
      </p:sp>
      <p:sp>
        <p:nvSpPr>
          <p:cNvPr id="8" name="文字方塊 7">
            <a:extLst>
              <a:ext uri="{FF2B5EF4-FFF2-40B4-BE49-F238E27FC236}">
                <a16:creationId xmlns:a16="http://schemas.microsoft.com/office/drawing/2014/main" id="{7DD49C43-1739-4164-AE53-CDCE55D09E8A}"/>
              </a:ext>
            </a:extLst>
          </p:cNvPr>
          <p:cNvSpPr txBox="1"/>
          <p:nvPr/>
        </p:nvSpPr>
        <p:spPr>
          <a:xfrm>
            <a:off x="159056" y="725284"/>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1A88D88C-F5AD-4831-AB7F-A2ED769156FB}"/>
              </a:ext>
            </a:extLst>
          </p:cNvPr>
          <p:cNvSpPr txBox="1"/>
          <p:nvPr/>
        </p:nvSpPr>
        <p:spPr>
          <a:xfrm>
            <a:off x="7008963" y="1122970"/>
            <a:ext cx="1749582" cy="253916"/>
          </a:xfrm>
          <a:prstGeom prst="rect">
            <a:avLst/>
          </a:prstGeom>
          <a:solidFill>
            <a:schemeClr val="bg1">
              <a:lumMod val="85000"/>
            </a:schemeClr>
          </a:solidFill>
        </p:spPr>
        <p:txBody>
          <a:bodyPr wrap="square">
            <a:spAutoFit/>
          </a:bodyPr>
          <a:lstStyle/>
          <a:p>
            <a:pPr algn="ctr"/>
            <a:r>
              <a:rPr lang="zh-TW" altLang="en-US" sz="1050" dirty="0">
                <a:solidFill>
                  <a:srgbClr val="FF0000"/>
                </a:solidFill>
                <a:latin typeface="微軟正黑體"/>
                <a:ea typeface="微軟正黑體"/>
                <a:cs typeface="Times New Roman" panose="02020603050405020304" pitchFamily="18" charset="0"/>
              </a:rPr>
              <a:t>（灰字範例可自行刪除）</a:t>
            </a:r>
            <a:endParaRPr lang="zh-TW" altLang="en-US" sz="1050" dirty="0"/>
          </a:p>
        </p:txBody>
      </p:sp>
    </p:spTree>
    <p:extLst>
      <p:ext uri="{BB962C8B-B14F-4D97-AF65-F5344CB8AC3E}">
        <p14:creationId xmlns:p14="http://schemas.microsoft.com/office/powerpoint/2010/main" val="2915024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a:extLst>
              <a:ext uri="{FF2B5EF4-FFF2-40B4-BE49-F238E27FC236}">
                <a16:creationId xmlns:a16="http://schemas.microsoft.com/office/drawing/2014/main" id="{D30709E6-0F4C-4CA0-B707-0973C177799D}"/>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參、計畫成果</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11" name="標題 2">
            <a:extLst>
              <a:ext uri="{FF2B5EF4-FFF2-40B4-BE49-F238E27FC236}">
                <a16:creationId xmlns:a16="http://schemas.microsoft.com/office/drawing/2014/main" id="{5172A42F-B780-43AC-A618-4BEBFDC40E70}"/>
              </a:ext>
            </a:extLst>
          </p:cNvPr>
          <p:cNvSpPr>
            <a:spLocks noGrp="1"/>
          </p:cNvSpPr>
          <p:nvPr>
            <p:ph type="title"/>
          </p:nvPr>
        </p:nvSpPr>
        <p:spPr>
          <a:xfrm>
            <a:off x="187892" y="1102665"/>
            <a:ext cx="6756647" cy="187837"/>
          </a:xfrm>
        </p:spPr>
        <p:txBody>
          <a:bodyPr>
            <a:noAutofit/>
          </a:bodyPr>
          <a:lstStyle/>
          <a:p>
            <a:pPr defTabSz="685800">
              <a:lnSpc>
                <a:spcPct val="100000"/>
              </a:lnSpc>
              <a:spcBef>
                <a:spcPts val="0"/>
              </a:spcBef>
              <a:defRPr/>
            </a:pP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二</a:t>
            </a:r>
            <a:r>
              <a:rPr lang="en-US" altLang="zh-TW" sz="1400" b="1" dirty="0">
                <a:latin typeface="微軟正黑體" panose="020B0604030504040204" pitchFamily="34" charset="-120"/>
                <a:ea typeface="微軟正黑體" panose="020B0604030504040204" pitchFamily="34" charset="-120"/>
              </a:rPr>
              <a:t>) </a:t>
            </a:r>
            <a:r>
              <a:rPr lang="zh-TW" altLang="en-US" sz="1400" b="1" dirty="0">
                <a:latin typeface="微軟正黑體" panose="020B0604030504040204" pitchFamily="34" charset="-120"/>
                <a:ea typeface="微軟正黑體" panose="020B0604030504040204" pitchFamily="34" charset="-120"/>
              </a:rPr>
              <a:t>資訊安全經費應用情形</a:t>
            </a:r>
          </a:p>
        </p:txBody>
      </p:sp>
      <p:graphicFrame>
        <p:nvGraphicFramePr>
          <p:cNvPr id="3" name="表格 2">
            <a:extLst>
              <a:ext uri="{FF2B5EF4-FFF2-40B4-BE49-F238E27FC236}">
                <a16:creationId xmlns:a16="http://schemas.microsoft.com/office/drawing/2014/main" id="{0D0576E8-7C1F-420C-9E8E-42D4C61618C8}"/>
              </a:ext>
            </a:extLst>
          </p:cNvPr>
          <p:cNvGraphicFramePr>
            <a:graphicFrameLocks noGrp="1"/>
          </p:cNvGraphicFramePr>
          <p:nvPr>
            <p:extLst>
              <p:ext uri="{D42A27DB-BD31-4B8C-83A1-F6EECF244321}">
                <p14:modId xmlns:p14="http://schemas.microsoft.com/office/powerpoint/2010/main" val="3311401736"/>
              </p:ext>
            </p:extLst>
          </p:nvPr>
        </p:nvGraphicFramePr>
        <p:xfrm>
          <a:off x="310636" y="1495128"/>
          <a:ext cx="8388424" cy="3380876"/>
        </p:xfrm>
        <a:graphic>
          <a:graphicData uri="http://schemas.openxmlformats.org/drawingml/2006/table">
            <a:tbl>
              <a:tblPr firstRow="1" firstCol="1" bandRow="1"/>
              <a:tblGrid>
                <a:gridCol w="1916484">
                  <a:extLst>
                    <a:ext uri="{9D8B030D-6E8A-4147-A177-3AD203B41FA5}">
                      <a16:colId xmlns:a16="http://schemas.microsoft.com/office/drawing/2014/main" val="1185358964"/>
                    </a:ext>
                  </a:extLst>
                </a:gridCol>
                <a:gridCol w="1916484">
                  <a:extLst>
                    <a:ext uri="{9D8B030D-6E8A-4147-A177-3AD203B41FA5}">
                      <a16:colId xmlns:a16="http://schemas.microsoft.com/office/drawing/2014/main" val="784134548"/>
                    </a:ext>
                  </a:extLst>
                </a:gridCol>
                <a:gridCol w="2294852">
                  <a:extLst>
                    <a:ext uri="{9D8B030D-6E8A-4147-A177-3AD203B41FA5}">
                      <a16:colId xmlns:a16="http://schemas.microsoft.com/office/drawing/2014/main" val="544828571"/>
                    </a:ext>
                  </a:extLst>
                </a:gridCol>
                <a:gridCol w="2260604">
                  <a:extLst>
                    <a:ext uri="{9D8B030D-6E8A-4147-A177-3AD203B41FA5}">
                      <a16:colId xmlns:a16="http://schemas.microsoft.com/office/drawing/2014/main" val="2560331766"/>
                    </a:ext>
                  </a:extLst>
                </a:gridCol>
              </a:tblGrid>
              <a:tr h="636794">
                <a:tc>
                  <a:txBody>
                    <a:bodyPr/>
                    <a:lstStyle/>
                    <a:p>
                      <a:pPr algn="ctr">
                        <a:lnSpc>
                          <a:spcPct val="100000"/>
                        </a:lnSpc>
                      </a:pPr>
                      <a:r>
                        <a:rPr lang="zh-TW" alt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會計科目</a:t>
                      </a: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a:lnSpc>
                          <a:spcPct val="100000"/>
                        </a:lnSpc>
                      </a:pP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資訊安全經費</a:t>
                      </a:r>
                      <a:endParaRPr lang="en-US" alt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p>
                      <a:pPr algn="ctr">
                        <a:lnSpc>
                          <a:spcPct val="100000"/>
                        </a:lnSpc>
                      </a:pPr>
                      <a:r>
                        <a:rPr lang="zh-TW" alt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總</a:t>
                      </a: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預算數</a:t>
                      </a:r>
                      <a:r>
                        <a:rPr 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a:t>
                      </a: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元</a:t>
                      </a:r>
                      <a:r>
                        <a:rPr 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a:lnSpc>
                          <a:spcPct val="100000"/>
                        </a:lnSpc>
                      </a:pP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資訊安全經費</a:t>
                      </a:r>
                      <a:endParaRPr lang="en-US" alt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p>
                      <a:pPr algn="ctr">
                        <a:lnSpc>
                          <a:spcPct val="100000"/>
                        </a:lnSpc>
                      </a:pPr>
                      <a:r>
                        <a:rPr lang="zh-TW" alt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總</a:t>
                      </a: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執行數</a:t>
                      </a:r>
                      <a:r>
                        <a:rPr 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(B)(</a:t>
                      </a: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元</a:t>
                      </a:r>
                      <a:r>
                        <a:rPr 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tc>
                  <a:txBody>
                    <a:bodyPr/>
                    <a:lstStyle/>
                    <a:p>
                      <a:pPr algn="ctr">
                        <a:lnSpc>
                          <a:spcPct val="100000"/>
                        </a:lnSpc>
                      </a:pP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資訊安全經費</a:t>
                      </a:r>
                      <a:endParaRPr lang="en-US" alt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endParaRPr>
                    </a:p>
                    <a:p>
                      <a:pPr algn="ctr">
                        <a:lnSpc>
                          <a:spcPct val="100000"/>
                        </a:lnSpc>
                      </a:pPr>
                      <a:r>
                        <a:rPr lang="zh-TW" alt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總</a:t>
                      </a:r>
                      <a:r>
                        <a:rPr lang="zh-TW"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執行率</a:t>
                      </a:r>
                      <a:r>
                        <a:rPr lang="en-US" sz="1400" b="1" kern="100" dirty="0">
                          <a:solidFill>
                            <a:srgbClr val="000000"/>
                          </a:solidFill>
                          <a:effectLst/>
                          <a:latin typeface="微軟正黑體" panose="020B0604030504040204" pitchFamily="34" charset="-120"/>
                          <a:ea typeface="微軟正黑體" panose="020B0604030504040204" pitchFamily="34" charset="-120"/>
                          <a:cs typeface="Arial" panose="020B0604020202020204" pitchFamily="34" charset="0"/>
                        </a:rPr>
                        <a:t>(B)/(A)</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B28B"/>
                    </a:solidFill>
                  </a:tcPr>
                </a:tc>
                <a:extLst>
                  <a:ext uri="{0D108BD9-81ED-4DB2-BD59-A6C34878D82A}">
                    <a16:rowId xmlns:a16="http://schemas.microsoft.com/office/drawing/2014/main" val="285477689"/>
                  </a:ext>
                </a:extLst>
              </a:tr>
              <a:tr h="323830">
                <a:tc>
                  <a:txBody>
                    <a:bodyPr/>
                    <a:lstStyle/>
                    <a:p>
                      <a:pPr algn="ctr">
                        <a:lnSpc>
                          <a:spcPct val="100000"/>
                        </a:lnSpc>
                      </a:pPr>
                      <a:r>
                        <a:rPr kumimoji="0" lang="en-US" altLang="zh-TW"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altLang="en-US"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範例</a:t>
                      </a:r>
                      <a:r>
                        <a:rPr kumimoji="0" lang="en-US" altLang="zh-TW"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驗證費</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1,000,000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6717671"/>
                  </a:ext>
                </a:extLst>
              </a:tr>
              <a:tr h="477272">
                <a:tc>
                  <a:txBody>
                    <a:bodyPr/>
                    <a:lstStyle/>
                    <a:p>
                      <a:pPr algn="ctr">
                        <a:lnSpc>
                          <a:spcPct val="100000"/>
                        </a:lnSpc>
                      </a:pPr>
                      <a:r>
                        <a:rPr kumimoji="0" lang="en-US" altLang="zh-TW"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r>
                        <a:rPr kumimoji="0" lang="zh-TW" altLang="en-US"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範例</a:t>
                      </a:r>
                      <a:r>
                        <a:rPr kumimoji="0" lang="en-US" altLang="zh-TW" sz="1400" b="0" i="0" u="none" strike="noStrike" kern="0" cap="none" spc="0" normalizeH="0" baseline="0" noProof="0" dirty="0">
                          <a:ln>
                            <a:noFill/>
                          </a:ln>
                          <a:solidFill>
                            <a:srgbClr val="FF0000"/>
                          </a:solidFill>
                          <a:effectLst/>
                          <a:uLnTx/>
                          <a:uFillTx/>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rPr>
                        <a:t>創新或研究發展人員之人事費</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750,000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750,000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chemeClr val="bg1">
                              <a:lumMod val="65000"/>
                            </a:schemeClr>
                          </a:solidFill>
                          <a:effectLst/>
                          <a:latin typeface="微軟正黑體" panose="020B0604030504040204" pitchFamily="34" charset="-120"/>
                          <a:ea typeface="微軟正黑體" panose="020B0604030504040204" pitchFamily="34" charset="-120"/>
                          <a:cs typeface="Arial" panose="020B0604020202020204" pitchFamily="34" charset="0"/>
                        </a:rPr>
                        <a:t>100%</a:t>
                      </a:r>
                      <a:endParaRPr lang="zh-TW" sz="1400" kern="100" dirty="0">
                        <a:solidFill>
                          <a:schemeClr val="bg1">
                            <a:lumMod val="65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79367"/>
                  </a:ext>
                </a:extLst>
              </a:tr>
              <a:tr h="323830">
                <a:tc>
                  <a:txBody>
                    <a:bodyPr/>
                    <a:lstStyle/>
                    <a:p>
                      <a:pPr algn="r">
                        <a:lnSpc>
                          <a:spcPct val="100000"/>
                        </a:lnSpc>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6209945"/>
                  </a:ext>
                </a:extLst>
              </a:tr>
              <a:tr h="323830">
                <a:tc>
                  <a:txBody>
                    <a:bodyPr/>
                    <a:lstStyle/>
                    <a:p>
                      <a:pPr algn="r">
                        <a:lnSpc>
                          <a:spcPct val="100000"/>
                        </a:lnSpc>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4347247"/>
                  </a:ext>
                </a:extLst>
              </a:tr>
              <a:tr h="323830">
                <a:tc>
                  <a:txBody>
                    <a:bodyPr/>
                    <a:lstStyle/>
                    <a:p>
                      <a:pPr algn="r">
                        <a:lnSpc>
                          <a:spcPct val="100000"/>
                        </a:lnSpc>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5207496"/>
                  </a:ext>
                </a:extLst>
              </a:tr>
              <a:tr h="323830">
                <a:tc>
                  <a:txBody>
                    <a:bodyPr/>
                    <a:lstStyle/>
                    <a:p>
                      <a:pPr algn="r">
                        <a:lnSpc>
                          <a:spcPct val="100000"/>
                        </a:lnSpc>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6017443"/>
                  </a:ext>
                </a:extLst>
              </a:tr>
              <a:tr h="323830">
                <a:tc>
                  <a:txBody>
                    <a:bodyPr/>
                    <a:lstStyle/>
                    <a:p>
                      <a:pPr algn="r">
                        <a:lnSpc>
                          <a:spcPct val="100000"/>
                        </a:lnSpc>
                      </a:pP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en-US" sz="1400" kern="10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00000"/>
                        </a:lnSpc>
                      </a:pPr>
                      <a:r>
                        <a:rPr lang="en-US" sz="1400" kern="100" dirty="0">
                          <a:solidFill>
                            <a:srgbClr val="A6A6A6"/>
                          </a:solidFill>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8741168"/>
                  </a:ext>
                </a:extLst>
              </a:tr>
              <a:tr h="323830">
                <a:tc>
                  <a:txBody>
                    <a:bodyPr/>
                    <a:lstStyle/>
                    <a:p>
                      <a:pPr algn="ctr">
                        <a:lnSpc>
                          <a:spcPct val="100000"/>
                        </a:lnSpc>
                      </a:pPr>
                      <a:r>
                        <a:rPr lang="zh-TW" altLang="en-US" sz="14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資訊安全經費合計</a:t>
                      </a:r>
                      <a:endParaRPr lang="zh-TW" sz="1400" b="1"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en-US" sz="1400" kern="100" dirty="0">
                          <a:solidFill>
                            <a:srgbClr val="AEAAAA"/>
                          </a:solidFill>
                          <a:effectLst/>
                          <a:latin typeface="微軟正黑體" panose="020B0604030504040204" pitchFamily="34" charset="-120"/>
                          <a:ea typeface="微軟正黑體" panose="020B0604030504040204" pitchFamily="34" charset="-120"/>
                          <a:cs typeface="Arial" panose="020B0604020202020204" pitchFamily="34" charset="0"/>
                        </a:rPr>
                        <a:t>1,750,000</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en-US" sz="1400" kern="100" dirty="0">
                          <a:solidFill>
                            <a:srgbClr val="AEAAAA"/>
                          </a:solidFill>
                          <a:effectLst/>
                          <a:latin typeface="微軟正黑體" panose="020B0604030504040204" pitchFamily="34" charset="-120"/>
                          <a:ea typeface="微軟正黑體" panose="020B0604030504040204" pitchFamily="34" charset="-120"/>
                          <a:cs typeface="Arial" panose="020B0604020202020204" pitchFamily="34" charset="0"/>
                        </a:rPr>
                        <a:t>750,000</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51435" marR="51435"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en-US" sz="1400" kern="100" dirty="0">
                          <a:solidFill>
                            <a:srgbClr val="AEAAAA"/>
                          </a:solidFill>
                          <a:effectLst/>
                          <a:latin typeface="微軟正黑體" panose="020B0604030504040204" pitchFamily="34" charset="-120"/>
                          <a:ea typeface="微軟正黑體" panose="020B0604030504040204" pitchFamily="34" charset="-120"/>
                          <a:cs typeface="Arial" panose="020B0604020202020204" pitchFamily="34" charset="0"/>
                        </a:rPr>
                        <a:t>42.8%</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7932298"/>
                  </a:ext>
                </a:extLst>
              </a:tr>
            </a:tbl>
          </a:graphicData>
        </a:graphic>
      </p:graphicFrame>
      <p:sp>
        <p:nvSpPr>
          <p:cNvPr id="6" name="投影片編號版面配置區 1">
            <a:extLst>
              <a:ext uri="{FF2B5EF4-FFF2-40B4-BE49-F238E27FC236}">
                <a16:creationId xmlns:a16="http://schemas.microsoft.com/office/drawing/2014/main" id="{B3B91C2E-8FC2-491B-AC04-AFEBB6D41E9E}"/>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8</a:t>
            </a:fld>
            <a:endParaRPr lang="zh-TW" altLang="en-US" dirty="0"/>
          </a:p>
        </p:txBody>
      </p:sp>
      <p:sp>
        <p:nvSpPr>
          <p:cNvPr id="7" name="文字方塊 6">
            <a:extLst>
              <a:ext uri="{FF2B5EF4-FFF2-40B4-BE49-F238E27FC236}">
                <a16:creationId xmlns:a16="http://schemas.microsoft.com/office/drawing/2014/main" id="{0F3C7802-AF09-4758-AE1F-DFD83CA27BE8}"/>
              </a:ext>
            </a:extLst>
          </p:cNvPr>
          <p:cNvSpPr txBox="1"/>
          <p:nvPr/>
        </p:nvSpPr>
        <p:spPr>
          <a:xfrm>
            <a:off x="159056" y="725284"/>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29DE64F7-9EA9-4973-AACC-7201809650C2}"/>
              </a:ext>
            </a:extLst>
          </p:cNvPr>
          <p:cNvSpPr txBox="1"/>
          <p:nvPr/>
        </p:nvSpPr>
        <p:spPr>
          <a:xfrm>
            <a:off x="7008963" y="1122970"/>
            <a:ext cx="1749582" cy="253916"/>
          </a:xfrm>
          <a:prstGeom prst="rect">
            <a:avLst/>
          </a:prstGeom>
          <a:solidFill>
            <a:schemeClr val="bg1">
              <a:lumMod val="85000"/>
            </a:schemeClr>
          </a:solidFill>
        </p:spPr>
        <p:txBody>
          <a:bodyPr wrap="square">
            <a:spAutoFit/>
          </a:bodyPr>
          <a:lstStyle/>
          <a:p>
            <a:pPr algn="ctr"/>
            <a:r>
              <a:rPr lang="zh-TW" altLang="en-US" sz="1050" dirty="0">
                <a:solidFill>
                  <a:srgbClr val="FF0000"/>
                </a:solidFill>
                <a:latin typeface="微軟正黑體"/>
                <a:ea typeface="微軟正黑體"/>
                <a:cs typeface="Times New Roman" panose="02020603050405020304" pitchFamily="18" charset="0"/>
              </a:rPr>
              <a:t>（灰字範例可自行刪除）</a:t>
            </a:r>
            <a:endParaRPr lang="zh-TW" altLang="en-US" sz="1050" dirty="0"/>
          </a:p>
        </p:txBody>
      </p:sp>
    </p:spTree>
    <p:extLst>
      <p:ext uri="{BB962C8B-B14F-4D97-AF65-F5344CB8AC3E}">
        <p14:creationId xmlns:p14="http://schemas.microsoft.com/office/powerpoint/2010/main" val="114882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5172A42F-B780-43AC-A618-4BEBFDC40E70}"/>
              </a:ext>
            </a:extLst>
          </p:cNvPr>
          <p:cNvSpPr>
            <a:spLocks noGrp="1"/>
          </p:cNvSpPr>
          <p:nvPr>
            <p:ph type="title"/>
          </p:nvPr>
        </p:nvSpPr>
        <p:spPr>
          <a:xfrm>
            <a:off x="308018" y="1114038"/>
            <a:ext cx="6756647" cy="299502"/>
          </a:xfrm>
        </p:spPr>
        <p:txBody>
          <a:bodyPr>
            <a:noAutofit/>
          </a:bodyPr>
          <a:lstStyle/>
          <a:p>
            <a:pPr defTabSz="685800">
              <a:lnSpc>
                <a:spcPct val="100000"/>
              </a:lnSpc>
              <a:spcBef>
                <a:spcPts val="0"/>
              </a:spcBef>
              <a:defRPr/>
            </a:pP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三</a:t>
            </a:r>
            <a:r>
              <a:rPr lang="en-US" altLang="zh-TW" sz="1400" b="1" dirty="0">
                <a:latin typeface="微軟正黑體" panose="020B0604030504040204" pitchFamily="34" charset="-120"/>
                <a:ea typeface="微軟正黑體" panose="020B0604030504040204" pitchFamily="34" charset="-120"/>
              </a:rPr>
              <a:t>)</a:t>
            </a:r>
            <a:r>
              <a:rPr lang="zh-TW" altLang="en-US" sz="1400" b="1" dirty="0">
                <a:latin typeface="微軟正黑體" panose="020B0604030504040204" pitchFamily="34" charset="-120"/>
                <a:ea typeface="微軟正黑體" panose="020B0604030504040204" pitchFamily="34" charset="-120"/>
              </a:rPr>
              <a:t>關鍵設備及應用服務系統應用情形</a:t>
            </a:r>
          </a:p>
        </p:txBody>
      </p:sp>
      <p:sp>
        <p:nvSpPr>
          <p:cNvPr id="4" name="投影片編號版面配置區 1">
            <a:extLst>
              <a:ext uri="{FF2B5EF4-FFF2-40B4-BE49-F238E27FC236}">
                <a16:creationId xmlns:a16="http://schemas.microsoft.com/office/drawing/2014/main" id="{FF68D228-EF3C-4ABE-8DCA-6B907C52C9D5}"/>
              </a:ext>
            </a:extLst>
          </p:cNvPr>
          <p:cNvSpPr>
            <a:spLocks noGrp="1"/>
          </p:cNvSpPr>
          <p:nvPr>
            <p:ph type="sldNum" sz="quarter" idx="12"/>
          </p:nvPr>
        </p:nvSpPr>
        <p:spPr>
          <a:xfrm>
            <a:off x="7081508" y="4770021"/>
            <a:ext cx="2057400" cy="274637"/>
          </a:xfrm>
        </p:spPr>
        <p:txBody>
          <a:bodyPr/>
          <a:lstStyle/>
          <a:p>
            <a:fld id="{965817EF-F3F8-4CC6-998B-A6F83B0E4534}" type="slidenum">
              <a:rPr lang="zh-TW" altLang="en-US" smtClean="0"/>
              <a:t>9</a:t>
            </a:fld>
            <a:endParaRPr lang="zh-TW" altLang="en-US" dirty="0"/>
          </a:p>
        </p:txBody>
      </p:sp>
      <p:sp>
        <p:nvSpPr>
          <p:cNvPr id="5" name="標題 1">
            <a:extLst>
              <a:ext uri="{FF2B5EF4-FFF2-40B4-BE49-F238E27FC236}">
                <a16:creationId xmlns:a16="http://schemas.microsoft.com/office/drawing/2014/main" id="{4C559AE8-009D-4E11-AB3B-513021675A50}"/>
              </a:ext>
            </a:extLst>
          </p:cNvPr>
          <p:cNvSpPr txBox="1">
            <a:spLocks/>
          </p:cNvSpPr>
          <p:nvPr/>
        </p:nvSpPr>
        <p:spPr bwMode="auto">
          <a:xfrm>
            <a:off x="-5091" y="-20538"/>
            <a:ext cx="9143999" cy="775215"/>
          </a:xfrm>
          <a:prstGeom prst="rect">
            <a:avLst/>
          </a:prstGeom>
          <a:noFill/>
          <a:ln w="9525">
            <a:noFill/>
            <a:miter lim="800000"/>
            <a:headEnd/>
            <a:tailEnd/>
          </a:ln>
          <a:scene3d>
            <a:camera prst="orthographicFront">
              <a:rot lat="20999999" lon="0" rev="0"/>
            </a:camera>
            <a:lightRig rig="threePt" dir="t"/>
          </a:scene3d>
        </p:spPr>
        <p:txBody>
          <a:bodyPr vert="horz" wrap="square" lIns="68580" tIns="34290" rIns="68580" bIns="34290" numCol="1" anchor="ctr" anchorCtr="0" compatLnSpc="1">
            <a:prstTxWarp prst="textNoShape">
              <a:avLst/>
            </a:prstTxWarp>
          </a:bodyPr>
          <a:lstStyle>
            <a:lvl1pPr algn="ctr" rtl="0" eaLnBrk="1" fontAlgn="base" hangingPunct="1">
              <a:spcBef>
                <a:spcPct val="0"/>
              </a:spcBef>
              <a:spcAft>
                <a:spcPct val="0"/>
              </a:spcAft>
              <a:defRPr kumimoji="1" lang="zh-TW" altLang="en-US" sz="3200" b="1" kern="1200" dirty="0">
                <a:solidFill>
                  <a:srgbClr val="002060"/>
                </a:solidFill>
                <a:latin typeface="+mj-lt"/>
                <a:ea typeface="標楷體" pitchFamily="65" charset="-120"/>
                <a:cs typeface="+mn-cs"/>
              </a:defRPr>
            </a:lvl1pPr>
            <a:lvl2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Candara" pitchFamily="34" charset="0"/>
                <a:ea typeface="標楷體" pitchFamily="65" charset="-120"/>
              </a:defRPr>
            </a:lvl5pPr>
            <a:lvl6pPr marL="457200" algn="ctr" rtl="0" fontAlgn="base">
              <a:spcBef>
                <a:spcPct val="0"/>
              </a:spcBef>
              <a:spcAft>
                <a:spcPct val="0"/>
              </a:spcAft>
              <a:defRPr kumimoji="1" sz="4400">
                <a:solidFill>
                  <a:schemeClr val="tx2"/>
                </a:solidFill>
                <a:latin typeface="Arial" charset="0"/>
                <a:ea typeface="新細明體" pitchFamily="-32" charset="-120"/>
              </a:defRPr>
            </a:lvl6pPr>
            <a:lvl7pPr marL="914400" algn="ctr" rtl="0" fontAlgn="base">
              <a:spcBef>
                <a:spcPct val="0"/>
              </a:spcBef>
              <a:spcAft>
                <a:spcPct val="0"/>
              </a:spcAft>
              <a:defRPr kumimoji="1" sz="4400">
                <a:solidFill>
                  <a:schemeClr val="tx2"/>
                </a:solidFill>
                <a:latin typeface="Arial" charset="0"/>
                <a:ea typeface="新細明體" pitchFamily="-32" charset="-120"/>
              </a:defRPr>
            </a:lvl7pPr>
            <a:lvl8pPr marL="1371600" algn="ctr" rtl="0" fontAlgn="base">
              <a:spcBef>
                <a:spcPct val="0"/>
              </a:spcBef>
              <a:spcAft>
                <a:spcPct val="0"/>
              </a:spcAft>
              <a:defRPr kumimoji="1" sz="4400">
                <a:solidFill>
                  <a:schemeClr val="tx2"/>
                </a:solidFill>
                <a:latin typeface="Arial" charset="0"/>
                <a:ea typeface="新細明體" pitchFamily="-32" charset="-120"/>
              </a:defRPr>
            </a:lvl8pPr>
            <a:lvl9pPr marL="1828800" algn="ctr" rtl="0" fontAlgn="base">
              <a:spcBef>
                <a:spcPct val="0"/>
              </a:spcBef>
              <a:spcAft>
                <a:spcPct val="0"/>
              </a:spcAft>
              <a:defRPr kumimoji="1" sz="4400">
                <a:solidFill>
                  <a:schemeClr val="tx2"/>
                </a:solidFill>
                <a:latin typeface="Arial" charset="0"/>
                <a:ea typeface="新細明體" pitchFamily="-32" charset="-120"/>
              </a:defRPr>
            </a:lvl9pPr>
          </a:lstStyle>
          <a:p>
            <a:pPr>
              <a:defRPr/>
            </a:pPr>
            <a:r>
              <a:rPr lang="zh-TW" altLang="en-US" sz="2400" spc="75" dirty="0">
                <a:solidFill>
                  <a:schemeClr val="tx1"/>
                </a:solidFill>
                <a:latin typeface="微軟正黑體" panose="020B0604030504040204" pitchFamily="34" charset="-120"/>
                <a:ea typeface="微軟正黑體" panose="020B0604030504040204" pitchFamily="34" charset="-120"/>
              </a:rPr>
              <a:t>參、計畫成果</a:t>
            </a:r>
            <a:endParaRPr lang="en-US" altLang="zh-TW" sz="2400" spc="75" dirty="0">
              <a:solidFill>
                <a:schemeClr val="tx1"/>
              </a:solidFill>
              <a:latin typeface="微軟正黑體" panose="020B0604030504040204" pitchFamily="34" charset="-120"/>
              <a:ea typeface="微軟正黑體" panose="020B0604030504040204" pitchFamily="34" charset="-120"/>
            </a:endParaRPr>
          </a:p>
        </p:txBody>
      </p:sp>
      <p:sp>
        <p:nvSpPr>
          <p:cNvPr id="6" name="文字方塊 5">
            <a:extLst>
              <a:ext uri="{FF2B5EF4-FFF2-40B4-BE49-F238E27FC236}">
                <a16:creationId xmlns:a16="http://schemas.microsoft.com/office/drawing/2014/main" id="{F8040EB9-F1BD-4964-B625-62867F62B77E}"/>
              </a:ext>
            </a:extLst>
          </p:cNvPr>
          <p:cNvSpPr txBox="1"/>
          <p:nvPr/>
        </p:nvSpPr>
        <p:spPr>
          <a:xfrm>
            <a:off x="308018" y="738118"/>
            <a:ext cx="8388424" cy="369332"/>
          </a:xfrm>
          <a:prstGeom prst="rect">
            <a:avLst/>
          </a:prstGeom>
          <a:noFill/>
        </p:spPr>
        <p:txBody>
          <a:bodyPr wrap="square" rtlCol="0">
            <a:spAutoFit/>
          </a:bodyPr>
          <a:lstStyle/>
          <a:p>
            <a:r>
              <a:rPr lang="zh-TW" altLang="en-US" b="1" kern="0" dirty="0">
                <a:latin typeface="微軟正黑體" panose="020B0604030504040204" pitchFamily="34" charset="-120"/>
                <a:ea typeface="微軟正黑體" panose="020B0604030504040204" pitchFamily="34" charset="-120"/>
              </a:rPr>
              <a:t>二、資訊安全規劃執行情形</a:t>
            </a:r>
            <a:endParaRPr lang="en-US" altLang="zh-TW" b="1" kern="0" dirty="0">
              <a:latin typeface="微軟正黑體" panose="020B0604030504040204" pitchFamily="34" charset="-120"/>
              <a:ea typeface="微軟正黑體" panose="020B0604030504040204" pitchFamily="34" charset="-120"/>
            </a:endParaRPr>
          </a:p>
        </p:txBody>
      </p:sp>
      <p:sp>
        <p:nvSpPr>
          <p:cNvPr id="7" name="文字方塊 6">
            <a:extLst>
              <a:ext uri="{FF2B5EF4-FFF2-40B4-BE49-F238E27FC236}">
                <a16:creationId xmlns:a16="http://schemas.microsoft.com/office/drawing/2014/main" id="{AF6ADBB7-C591-4FEB-ACD5-C9981A9FBEB4}"/>
              </a:ext>
            </a:extLst>
          </p:cNvPr>
          <p:cNvSpPr txBox="1"/>
          <p:nvPr/>
        </p:nvSpPr>
        <p:spPr>
          <a:xfrm>
            <a:off x="367512" y="1464835"/>
            <a:ext cx="8352928" cy="923330"/>
          </a:xfrm>
          <a:prstGeom prst="rect">
            <a:avLst/>
          </a:prstGeom>
          <a:noFill/>
        </p:spPr>
        <p:txBody>
          <a:bodyPr wrap="square" rtlCol="0">
            <a:spAutoFit/>
          </a:bodyPr>
          <a:lstStyle/>
          <a:p>
            <a:r>
              <a:rPr lang="zh-TW" altLang="en-US" dirty="0">
                <a:solidFill>
                  <a:schemeClr val="bg1">
                    <a:lumMod val="50000"/>
                  </a:schemeClr>
                </a:solidFill>
                <a:latin typeface="微軟正黑體" panose="020B0604030504040204" pitchFamily="34" charset="-120"/>
                <a:ea typeface="微軟正黑體" panose="020B0604030504040204" pitchFamily="34" charset="-120"/>
              </a:rPr>
              <a:t>（撰寫重點：請簡要說明各項關鍵設備及應用服務系統之應用情形，包含是否為中國廠牌、製造地、存放位置、資產狀態</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含登錄或異動日期</a:t>
            </a:r>
            <a:r>
              <a:rPr lang="en-US" altLang="zh-TW" dirty="0">
                <a:solidFill>
                  <a:schemeClr val="bg1">
                    <a:lumMod val="50000"/>
                  </a:schemeClr>
                </a:solidFill>
                <a:latin typeface="微軟正黑體" panose="020B0604030504040204" pitchFamily="34" charset="-120"/>
                <a:ea typeface="微軟正黑體" panose="020B0604030504040204" pitchFamily="34" charset="-120"/>
              </a:rPr>
              <a:t>)</a:t>
            </a:r>
            <a:r>
              <a:rPr lang="zh-TW" altLang="en-US" dirty="0">
                <a:solidFill>
                  <a:schemeClr val="bg1">
                    <a:lumMod val="50000"/>
                  </a:schemeClr>
                </a:solidFill>
                <a:latin typeface="微軟正黑體" panose="020B0604030504040204" pitchFamily="34" charset="-120"/>
                <a:ea typeface="微軟正黑體" panose="020B0604030504040204" pitchFamily="34" charset="-120"/>
              </a:rPr>
              <a:t>、是否具資安認證、以及採取資安防護措施。）</a:t>
            </a:r>
          </a:p>
        </p:txBody>
      </p:sp>
    </p:spTree>
    <p:extLst>
      <p:ext uri="{BB962C8B-B14F-4D97-AF65-F5344CB8AC3E}">
        <p14:creationId xmlns:p14="http://schemas.microsoft.com/office/powerpoint/2010/main" val="2844990800"/>
      </p:ext>
    </p:extLst>
  </p:cSld>
  <p:clrMapOvr>
    <a:masterClrMapping/>
  </p:clrMapOvr>
</p:sld>
</file>

<file path=ppt/theme/theme1.xml><?xml version="1.0" encoding="utf-8"?>
<a:theme xmlns:a="http://schemas.openxmlformats.org/drawingml/2006/main" name="自訂設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自訂設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自訂設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33242</TotalTime>
  <Words>1779</Words>
  <Application>Microsoft Office PowerPoint</Application>
  <PresentationFormat>如螢幕大小 (16:9)</PresentationFormat>
  <Paragraphs>245</Paragraphs>
  <Slides>19</Slides>
  <Notes>4</Notes>
  <HiddenSlides>2</HiddenSlides>
  <MMClips>0</MMClips>
  <ScaleCrop>false</ScaleCrop>
  <HeadingPairs>
    <vt:vector size="6" baseType="variant">
      <vt:variant>
        <vt:lpstr>使用字型</vt:lpstr>
      </vt:variant>
      <vt:variant>
        <vt:i4>8</vt:i4>
      </vt:variant>
      <vt:variant>
        <vt:lpstr>佈景主題</vt:lpstr>
      </vt:variant>
      <vt:variant>
        <vt:i4>4</vt:i4>
      </vt:variant>
      <vt:variant>
        <vt:lpstr>投影片標題</vt:lpstr>
      </vt:variant>
      <vt:variant>
        <vt:i4>19</vt:i4>
      </vt:variant>
    </vt:vector>
  </HeadingPairs>
  <TitlesOfParts>
    <vt:vector size="31" baseType="lpstr">
      <vt:lpstr>微軟正黑體</vt:lpstr>
      <vt:lpstr>微軟正黑體</vt:lpstr>
      <vt:lpstr>新細明體</vt:lpstr>
      <vt:lpstr>Arial</vt:lpstr>
      <vt:lpstr>Calibri</vt:lpstr>
      <vt:lpstr>Calibri Light</vt:lpstr>
      <vt:lpstr>Georgia</vt:lpstr>
      <vt:lpstr>Times New Roman</vt:lpstr>
      <vt:lpstr>自訂設計</vt:lpstr>
      <vt:lpstr>2_自訂設計</vt:lpstr>
      <vt:lpstr>4_自訂設計</vt:lpstr>
      <vt:lpstr>3_自訂設計</vt:lpstr>
      <vt:lpstr> 交通部「5G帶動智慧交通技術與服務創新及產業發展補助計畫」</vt:lpstr>
      <vt:lpstr>PowerPoint 簡報</vt:lpstr>
      <vt:lpstr>PowerPoint 簡報</vt:lpstr>
      <vt:lpstr>PowerPoint 簡報</vt:lpstr>
      <vt:lpstr>PowerPoint 簡報</vt:lpstr>
      <vt:lpstr>PowerPoint 簡報</vt:lpstr>
      <vt:lpstr>(一)承接所屬單位或場域主管機關(構)資通安全管理相關規定與驗證要求之執行情形 1. 場域營運單位資訊安全規定與建議之自我評核</vt:lpstr>
      <vt:lpstr>(二) 資訊安全經費應用情形</vt:lpstr>
      <vt:lpstr>(三)關鍵設備及應用服務系統應用情形</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經濟部中小企業處 109年3月20日 </dc:title>
  <dc:creator>林欣怡</dc:creator>
  <cp:lastModifiedBy>蘇旭恬</cp:lastModifiedBy>
  <cp:revision>2119</cp:revision>
  <cp:lastPrinted>2021-11-05T09:16:26Z</cp:lastPrinted>
  <dcterms:created xsi:type="dcterms:W3CDTF">2020-03-01T05:23:08Z</dcterms:created>
  <dcterms:modified xsi:type="dcterms:W3CDTF">2022-09-13T16:00:35Z</dcterms:modified>
</cp:coreProperties>
</file>